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7"/>
  </p:notesMasterIdLst>
  <p:handoutMasterIdLst>
    <p:handoutMasterId r:id="rId18"/>
  </p:handoutMasterIdLst>
  <p:sldIdLst>
    <p:sldId id="339" r:id="rId3"/>
    <p:sldId id="346" r:id="rId4"/>
    <p:sldId id="359" r:id="rId5"/>
    <p:sldId id="460" r:id="rId6"/>
    <p:sldId id="349" r:id="rId7"/>
    <p:sldId id="449" r:id="rId8"/>
    <p:sldId id="461" r:id="rId9"/>
    <p:sldId id="462" r:id="rId10"/>
    <p:sldId id="463" r:id="rId11"/>
    <p:sldId id="464" r:id="rId12"/>
    <p:sldId id="447" r:id="rId13"/>
    <p:sldId id="466" r:id="rId14"/>
    <p:sldId id="465" r:id="rId15"/>
    <p:sldId id="448"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7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54" autoAdjust="0"/>
    <p:restoredTop sz="53269" autoAdjust="0"/>
  </p:normalViewPr>
  <p:slideViewPr>
    <p:cSldViewPr snapToGrid="0">
      <p:cViewPr varScale="1">
        <p:scale>
          <a:sx n="81" d="100"/>
          <a:sy n="81" d="100"/>
        </p:scale>
        <p:origin x="3150" y="84"/>
      </p:cViewPr>
      <p:guideLst>
        <p:guide orient="horz" pos="2160"/>
        <p:guide pos="3840"/>
      </p:guideLst>
    </p:cSldViewPr>
  </p:slideViewPr>
  <p:notesTextViewPr>
    <p:cViewPr>
      <p:scale>
        <a:sx n="1" d="1"/>
        <a:sy n="1" d="1"/>
      </p:scale>
      <p:origin x="0" y="0"/>
    </p:cViewPr>
  </p:notesTextViewPr>
  <p:notesViewPr>
    <p:cSldViewPr snapToGrid="0">
      <p:cViewPr varScale="1">
        <p:scale>
          <a:sx n="118" d="100"/>
          <a:sy n="118" d="100"/>
        </p:scale>
        <p:origin x="50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47B135-0BFD-D22D-D739-EAFD03FCEC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0AD628F7-8F90-50EA-CE0A-123660FE9B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1F754A-0733-4637-B761-BEE38550F2A8}" type="datetimeFigureOut">
              <a:rPr lang="nl-NL" smtClean="0"/>
              <a:t>21-8-2026</a:t>
            </a:fld>
            <a:endParaRPr lang="nl-NL"/>
          </a:p>
        </p:txBody>
      </p:sp>
      <p:sp>
        <p:nvSpPr>
          <p:cNvPr id="4" name="Footer Placeholder 3">
            <a:extLst>
              <a:ext uri="{FF2B5EF4-FFF2-40B4-BE49-F238E27FC236}">
                <a16:creationId xmlns:a16="http://schemas.microsoft.com/office/drawing/2014/main" id="{F1428ACA-DB06-2ABB-DADF-03F0969AD6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a:extLst>
              <a:ext uri="{FF2B5EF4-FFF2-40B4-BE49-F238E27FC236}">
                <a16:creationId xmlns:a16="http://schemas.microsoft.com/office/drawing/2014/main" id="{D5A14443-29C9-3AD7-2CDF-B051A3D2DF7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547E54-2705-40D0-BB34-F3FD1B481321}" type="slidenum">
              <a:rPr lang="nl-NL" smtClean="0"/>
              <a:t>‹#›</a:t>
            </a:fld>
            <a:endParaRPr lang="nl-NL"/>
          </a:p>
        </p:txBody>
      </p:sp>
    </p:spTree>
    <p:extLst>
      <p:ext uri="{BB962C8B-B14F-4D97-AF65-F5344CB8AC3E}">
        <p14:creationId xmlns:p14="http://schemas.microsoft.com/office/powerpoint/2010/main" val="1963314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CA54F-57DA-4BAF-9BC6-AC546A3F959C}" type="datetimeFigureOut">
              <a:rPr lang="nl-NL" smtClean="0"/>
              <a:t>21-8-2026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21851-8B27-403E-9F69-6DC87F97C78B}" type="slidenum">
              <a:rPr lang="nl-NL" smtClean="0"/>
              <a:t>‹#›</a:t>
            </a:fld>
            <a:endParaRPr lang="nl-NL"/>
          </a:p>
        </p:txBody>
      </p:sp>
    </p:spTree>
    <p:extLst>
      <p:ext uri="{BB962C8B-B14F-4D97-AF65-F5344CB8AC3E}">
        <p14:creationId xmlns:p14="http://schemas.microsoft.com/office/powerpoint/2010/main" val="143116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ontwerpenindeklas.nl/ontwerpmateriale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l-NL" dirty="0"/>
              <a:t>IN HET KORT</a:t>
            </a:r>
          </a:p>
          <a:p>
            <a:pPr marL="0" indent="0">
              <a:buNone/>
            </a:pPr>
            <a:r>
              <a:rPr lang="nl-NL" sz="1200" b="0" i="0" u="none" strike="noStrike" kern="1200" dirty="0">
                <a:solidFill>
                  <a:schemeClr val="tx1"/>
                </a:solidFill>
                <a:effectLst/>
                <a:latin typeface="+mn-lt"/>
                <a:ea typeface="+mn-ea"/>
                <a:cs typeface="+mn-cs"/>
              </a:rPr>
              <a:t>De kinderen reizen mee met </a:t>
            </a:r>
            <a:r>
              <a:rPr lang="nl-NL" sz="1200" b="0" i="0" u="none" strike="noStrike" kern="1200" dirty="0" err="1">
                <a:solidFill>
                  <a:schemeClr val="tx1"/>
                </a:solidFill>
                <a:effectLst/>
                <a:latin typeface="+mn-lt"/>
                <a:ea typeface="+mn-ea"/>
                <a:cs typeface="+mn-cs"/>
              </a:rPr>
              <a:t>Kareltje</a:t>
            </a:r>
            <a:r>
              <a:rPr lang="nl-NL" sz="1200" b="0" i="0" u="none" strike="noStrike" kern="1200" dirty="0">
                <a:solidFill>
                  <a:schemeClr val="tx1"/>
                </a:solidFill>
                <a:effectLst/>
                <a:latin typeface="+mn-lt"/>
                <a:ea typeface="+mn-ea"/>
                <a:cs typeface="+mn-cs"/>
              </a:rPr>
              <a:t> en </a:t>
            </a:r>
            <a:r>
              <a:rPr lang="nl-NL" sz="1200" b="0" i="0" u="none" strike="noStrike" kern="1200" dirty="0" err="1">
                <a:solidFill>
                  <a:schemeClr val="tx1"/>
                </a:solidFill>
                <a:effectLst/>
                <a:latin typeface="+mn-lt"/>
                <a:ea typeface="+mn-ea"/>
                <a:cs typeface="+mn-cs"/>
              </a:rPr>
              <a:t>Hinkelien</a:t>
            </a:r>
            <a:r>
              <a:rPr lang="nl-NL" sz="1200" b="0" i="0" u="none" strike="noStrike" kern="1200" dirty="0">
                <a:solidFill>
                  <a:schemeClr val="tx1"/>
                </a:solidFill>
                <a:effectLst/>
                <a:latin typeface="+mn-lt"/>
                <a:ea typeface="+mn-ea"/>
                <a:cs typeface="+mn-cs"/>
              </a:rPr>
              <a:t> en het straattheater. </a:t>
            </a:r>
            <a:r>
              <a:rPr lang="nl-NL" sz="1200" b="0" i="0" u="none" strike="noStrike" kern="1200" dirty="0" err="1">
                <a:solidFill>
                  <a:schemeClr val="tx1"/>
                </a:solidFill>
                <a:effectLst/>
                <a:latin typeface="+mn-lt"/>
                <a:ea typeface="+mn-ea"/>
                <a:cs typeface="+mn-cs"/>
              </a:rPr>
              <a:t>Kareltje</a:t>
            </a:r>
            <a:r>
              <a:rPr lang="nl-NL" sz="1200" b="0" i="0" u="none" strike="noStrike" kern="1200" dirty="0">
                <a:solidFill>
                  <a:schemeClr val="tx1"/>
                </a:solidFill>
                <a:effectLst/>
                <a:latin typeface="+mn-lt"/>
                <a:ea typeface="+mn-ea"/>
                <a:cs typeface="+mn-cs"/>
              </a:rPr>
              <a:t> woont in de dokterswagen en </a:t>
            </a:r>
            <a:r>
              <a:rPr lang="nl-NL" sz="1200" b="0" i="0" u="none" strike="noStrike" kern="1200" dirty="0" err="1">
                <a:solidFill>
                  <a:schemeClr val="tx1"/>
                </a:solidFill>
                <a:effectLst/>
                <a:latin typeface="+mn-lt"/>
                <a:ea typeface="+mn-ea"/>
                <a:cs typeface="+mn-cs"/>
              </a:rPr>
              <a:t>Hinkelien</a:t>
            </a:r>
            <a:r>
              <a:rPr lang="nl-NL" sz="1200" b="0" i="0" u="none" strike="noStrike" kern="1200" dirty="0">
                <a:solidFill>
                  <a:schemeClr val="tx1"/>
                </a:solidFill>
                <a:effectLst/>
                <a:latin typeface="+mn-lt"/>
                <a:ea typeface="+mn-ea"/>
                <a:cs typeface="+mn-cs"/>
              </a:rPr>
              <a:t> in de theaterwagen. De kinderen ontwerpen een nieuwe “wagen” voor in De Stoet. Een wagen om in te wonen en te werken.</a:t>
            </a:r>
          </a:p>
          <a:p>
            <a:pPr marL="0" indent="0">
              <a:buNone/>
            </a:pPr>
            <a:endParaRPr lang="nl-NL" b="0" i="0" dirty="0">
              <a:solidFill>
                <a:srgbClr val="03031A"/>
              </a:solidFill>
              <a:effectLst/>
              <a:latin typeface="graphik"/>
            </a:endParaRPr>
          </a:p>
          <a:p>
            <a:pPr marL="0" indent="0">
              <a:buNone/>
            </a:pPr>
            <a:r>
              <a:rPr lang="nl-NL" dirty="0"/>
              <a:t>VOORBEREIDING</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Lees de leshandleiding goed door.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Download de </a:t>
            </a:r>
            <a:r>
              <a:rPr lang="nl-NL" sz="1200" b="0" i="0" u="none" strike="noStrike" kern="1200" dirty="0" err="1">
                <a:solidFill>
                  <a:schemeClr val="tx1"/>
                </a:solidFill>
                <a:effectLst/>
                <a:latin typeface="+mn-lt"/>
                <a:ea typeface="+mn-ea"/>
                <a:cs typeface="+mn-cs"/>
              </a:rPr>
              <a:t>powerpoint</a:t>
            </a:r>
            <a:r>
              <a:rPr lang="nl-NL" sz="1200" b="0" i="0" u="none" strike="noStrike" kern="1200" dirty="0">
                <a:solidFill>
                  <a:schemeClr val="tx1"/>
                </a:solidFill>
                <a:effectLst/>
                <a:latin typeface="+mn-lt"/>
                <a:ea typeface="+mn-ea"/>
                <a:cs typeface="+mn-cs"/>
              </a:rPr>
              <a:t> via www.ontwerpenindeklas.nl/straattheater. Lees de notities bij de slides.</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Lees hoofdstuk 1-4 van het boek </a:t>
            </a:r>
            <a:r>
              <a:rPr lang="nl-NL" sz="1200" b="0" i="1" u="none" strike="noStrike" kern="1200" dirty="0">
                <a:solidFill>
                  <a:schemeClr val="tx1"/>
                </a:solidFill>
                <a:effectLst/>
                <a:latin typeface="+mn-lt"/>
                <a:ea typeface="+mn-ea"/>
                <a:cs typeface="+mn-cs"/>
              </a:rPr>
              <a:t>De avonturen van </a:t>
            </a:r>
            <a:r>
              <a:rPr lang="nl-NL" sz="1200" b="0" i="1" u="none" strike="noStrike" kern="1200" dirty="0" err="1">
                <a:solidFill>
                  <a:schemeClr val="tx1"/>
                </a:solidFill>
                <a:effectLst/>
                <a:latin typeface="+mn-lt"/>
                <a:ea typeface="+mn-ea"/>
                <a:cs typeface="+mn-cs"/>
              </a:rPr>
              <a:t>Kareltje</a:t>
            </a:r>
            <a:r>
              <a:rPr lang="nl-NL" sz="1200" b="0" i="1" u="none" strike="noStrike" kern="1200" dirty="0">
                <a:solidFill>
                  <a:schemeClr val="tx1"/>
                </a:solidFill>
                <a:effectLst/>
                <a:latin typeface="+mn-lt"/>
                <a:ea typeface="+mn-ea"/>
                <a:cs typeface="+mn-cs"/>
              </a:rPr>
              <a:t> </a:t>
            </a:r>
            <a:r>
              <a:rPr lang="nl-NL" sz="1200" b="0" i="0" u="none" strike="noStrike" kern="1200" dirty="0">
                <a:solidFill>
                  <a:schemeClr val="tx1"/>
                </a:solidFill>
                <a:effectLst/>
                <a:latin typeface="+mn-lt"/>
                <a:ea typeface="+mn-ea"/>
                <a:cs typeface="+mn-cs"/>
              </a:rPr>
              <a:t>van Kevin Hassing &amp; Paco Vink voorafgaand aan de les voor.</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Maak tweetallen. Leg voor elk tweetal een werkblad klaar en zorg voor schrijfgerei, kleurpotloden en/of stiften.</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De kinderen ontwerpen in tweetallen een extra “wagen” voor in De Stoet. Ze bedenken zelf hoe deze “wagen” meebeweegt in De Stoet. Ze maken hun “wagen” van knutselmaterialen. </a:t>
            </a:r>
            <a:r>
              <a:rPr lang="nl-NL" sz="1200" b="1" i="0" u="none" strike="noStrike" kern="1200" dirty="0">
                <a:solidFill>
                  <a:schemeClr val="tx1"/>
                </a:solidFill>
                <a:effectLst/>
                <a:latin typeface="+mn-lt"/>
                <a:ea typeface="+mn-ea"/>
                <a:cs typeface="+mn-cs"/>
              </a:rPr>
              <a:t>Tip! </a:t>
            </a:r>
            <a:r>
              <a:rPr lang="nl-NL" sz="1200" b="0" i="0" u="none" strike="noStrike" kern="1200" dirty="0">
                <a:solidFill>
                  <a:schemeClr val="tx1"/>
                </a:solidFill>
                <a:effectLst/>
                <a:latin typeface="+mn-lt"/>
                <a:ea typeface="+mn-ea"/>
                <a:cs typeface="+mn-cs"/>
              </a:rPr>
              <a:t>Laat de handige bouwplaten die we hebben gemaakt voor de basis van de “wagens” alvast vóór de les in elkaar zetten. Zie slide 10.</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Heb je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COMPLEET? Pak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uit en stal de materialen uit op een materiaaltafel. Plak op elke tafel een ‘streep’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Bied liever geen lijm aan. Leg scharen klaar.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Heb je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COMPACT? Regel zelf ontwerpmaterialen en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Bekijk voor inspiratie </a:t>
            </a:r>
            <a:r>
              <a:rPr lang="nl-NL" sz="1200" b="0" i="0" u="sng" strike="noStrike" kern="1200" dirty="0">
                <a:solidFill>
                  <a:schemeClr val="tx1"/>
                </a:solidFill>
                <a:effectLst/>
                <a:latin typeface="+mn-lt"/>
                <a:ea typeface="+mn-ea"/>
                <a:cs typeface="+mn-cs"/>
                <a:hlinkClick r:id="rId3"/>
              </a:rPr>
              <a:t>www.</a:t>
            </a:r>
            <a:r>
              <a:rPr lang="nl-NL" sz="1200" b="0" i="0" u="none" strike="noStrike" kern="1200" dirty="0">
                <a:solidFill>
                  <a:schemeClr val="tx1"/>
                </a:solidFill>
                <a:effectLst/>
                <a:latin typeface="+mn-lt"/>
                <a:ea typeface="+mn-ea"/>
                <a:cs typeface="+mn-cs"/>
                <a:hlinkClick r:id="rId3"/>
              </a:rPr>
              <a:t>ontwerpenindeklas</a:t>
            </a:r>
            <a:r>
              <a:rPr lang="nl-NL" sz="1200" b="0" i="0" u="sng" strike="noStrike" kern="1200" dirty="0">
                <a:solidFill>
                  <a:schemeClr val="tx1"/>
                </a:solidFill>
                <a:effectLst/>
                <a:latin typeface="+mn-lt"/>
                <a:ea typeface="+mn-ea"/>
                <a:cs typeface="+mn-cs"/>
                <a:hlinkClick r:id="rId3"/>
              </a:rPr>
              <a:t>.nl/ontwerpmaterialen</a:t>
            </a:r>
            <a:endParaRPr lang="nl-NL"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dirty="0">
                <a:highlight>
                  <a:srgbClr val="FFFF00"/>
                </a:highlight>
              </a:rPr>
              <a:t>TIJDSINDICATIE</a:t>
            </a:r>
          </a:p>
          <a:p>
            <a:pPr marL="228600" indent="-228600">
              <a:buFont typeface="+mj-lt"/>
              <a:buAutoNum type="arabicPeriod"/>
            </a:pPr>
            <a:r>
              <a:rPr lang="nl-NL" dirty="0">
                <a:highlight>
                  <a:srgbClr val="FFFF00"/>
                </a:highlight>
              </a:rPr>
              <a:t>Lezen 		slide 2-4	5 minuten</a:t>
            </a:r>
          </a:p>
          <a:p>
            <a:pPr marL="228600" indent="-228600">
              <a:buFont typeface="+mj-lt"/>
              <a:buAutoNum type="arabicPeriod"/>
            </a:pPr>
            <a:r>
              <a:rPr lang="nl-NL" dirty="0">
                <a:highlight>
                  <a:srgbClr val="FFFF00"/>
                </a:highlight>
              </a:rPr>
              <a:t>Soort wagen	slide 5	5 minuten</a:t>
            </a:r>
          </a:p>
          <a:p>
            <a:pPr marL="228600" indent="-228600">
              <a:buFont typeface="+mj-lt"/>
              <a:buAutoNum type="arabicPeriod"/>
            </a:pPr>
            <a:r>
              <a:rPr lang="nl-NL" dirty="0">
                <a:highlight>
                  <a:srgbClr val="FFFF00"/>
                </a:highlight>
              </a:rPr>
              <a:t>Verzinnen		slide 6-9	20 minuten</a:t>
            </a:r>
          </a:p>
          <a:p>
            <a:pPr marL="228600" indent="-228600">
              <a:buFont typeface="+mj-lt"/>
              <a:buAutoNum type="arabicPeriod"/>
            </a:pPr>
            <a:r>
              <a:rPr lang="nl-NL" dirty="0">
                <a:highlight>
                  <a:srgbClr val="FFFF00"/>
                </a:highlight>
              </a:rPr>
              <a:t>Maken		slide 10-12	40 minuten</a:t>
            </a:r>
          </a:p>
          <a:p>
            <a:pPr marL="228600" indent="-228600">
              <a:buFont typeface="+mj-lt"/>
              <a:buAutoNum type="arabicPeriod"/>
            </a:pPr>
            <a:r>
              <a:rPr lang="nl-NL" dirty="0">
                <a:highlight>
                  <a:srgbClr val="FFFF00"/>
                </a:highlight>
              </a:rPr>
              <a:t>Presenteren	slide 13	15 minuten</a:t>
            </a:r>
          </a:p>
          <a:p>
            <a:pPr marL="228600" indent="-228600">
              <a:buFont typeface="+mj-lt"/>
              <a:buAutoNum type="arabicPeriod"/>
            </a:pPr>
            <a:r>
              <a:rPr lang="nl-NL" dirty="0">
                <a:highlight>
                  <a:srgbClr val="FFFF00"/>
                </a:highlight>
              </a:rPr>
              <a:t>Terugblikken	slide 14	5 minuten</a:t>
            </a:r>
          </a:p>
        </p:txBody>
      </p:sp>
      <p:sp>
        <p:nvSpPr>
          <p:cNvPr id="4" name="Slide Number Placeholder 3"/>
          <p:cNvSpPr>
            <a:spLocks noGrp="1"/>
          </p:cNvSpPr>
          <p:nvPr>
            <p:ph type="sldNum" sz="quarter" idx="5"/>
          </p:nvPr>
        </p:nvSpPr>
        <p:spPr/>
        <p:txBody>
          <a:bodyPr/>
          <a:lstStyle/>
          <a:p>
            <a:fld id="{99221851-8B27-403E-9F69-6DC87F97C78B}" type="slidenum">
              <a:rPr lang="nl-NL" smtClean="0"/>
              <a:t>1</a:t>
            </a:fld>
            <a:endParaRPr lang="nl-NL"/>
          </a:p>
        </p:txBody>
      </p:sp>
    </p:spTree>
    <p:extLst>
      <p:ext uri="{BB962C8B-B14F-4D97-AF65-F5344CB8AC3E}">
        <p14:creationId xmlns:p14="http://schemas.microsoft.com/office/powerpoint/2010/main" val="3292024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SLIDE 2-4  | 5 minuten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Vertel kort wat de leerlingen in de les gaan doen:</a:t>
            </a:r>
          </a:p>
          <a:p>
            <a:pPr marL="0" lvl="0" indent="0" algn="l" rtl="0">
              <a:spcBef>
                <a:spcPts val="0"/>
              </a:spcBef>
              <a:spcAft>
                <a:spcPts val="0"/>
              </a:spcAft>
              <a:buNone/>
            </a:pPr>
            <a:endParaRPr lang="nl-NL" dirty="0"/>
          </a:p>
          <a:p>
            <a:pPr marL="228600" lvl="0" indent="-228600" algn="l" rtl="0">
              <a:spcBef>
                <a:spcPts val="0"/>
              </a:spcBef>
              <a:spcAft>
                <a:spcPts val="0"/>
              </a:spcAft>
              <a:buFont typeface="+mj-lt"/>
              <a:buAutoNum type="arabicPeriod"/>
            </a:pPr>
            <a:r>
              <a:rPr lang="nl-NL" b="1" dirty="0"/>
              <a:t>Lezen. </a:t>
            </a:r>
            <a:r>
              <a:rPr lang="nl-NL" dirty="0"/>
              <a:t>De kinderen maken kennis met </a:t>
            </a:r>
            <a:r>
              <a:rPr lang="nl-NL" dirty="0" err="1"/>
              <a:t>Kareltje</a:t>
            </a:r>
            <a:r>
              <a:rPr lang="nl-NL" dirty="0"/>
              <a:t> die met het straattheater reist. Ze ontdekken alle wagens in De Stoet.</a:t>
            </a:r>
          </a:p>
          <a:p>
            <a:pPr marL="228600" lvl="0" indent="-228600" algn="l" rtl="0">
              <a:spcBef>
                <a:spcPts val="0"/>
              </a:spcBef>
              <a:spcAft>
                <a:spcPts val="0"/>
              </a:spcAft>
              <a:buFont typeface="+mj-lt"/>
              <a:buAutoNum type="arabicPeriod"/>
            </a:pPr>
            <a:r>
              <a:rPr lang="nl-NL" b="1" dirty="0"/>
              <a:t>Verzinnen. </a:t>
            </a:r>
            <a:r>
              <a:rPr lang="nl-NL" dirty="0"/>
              <a:t>De kinderen verzinnen nieuwe “wagens” voor in De Stoet.</a:t>
            </a:r>
          </a:p>
          <a:p>
            <a:pPr marL="228600" lvl="0" indent="-228600" algn="l" rtl="0">
              <a:spcBef>
                <a:spcPts val="0"/>
              </a:spcBef>
              <a:spcAft>
                <a:spcPts val="0"/>
              </a:spcAft>
              <a:buFont typeface="+mj-lt"/>
              <a:buAutoNum type="arabicPeriod"/>
            </a:pPr>
            <a:r>
              <a:rPr lang="nl-NL" b="1" dirty="0"/>
              <a:t>Maken. </a:t>
            </a:r>
            <a:r>
              <a:rPr lang="nl-NL" dirty="0"/>
              <a:t>De kinderen maken hun favoriete “wagen” met knutselmaterialen.</a:t>
            </a:r>
          </a:p>
          <a:p>
            <a:pPr marL="228600" lvl="0" indent="-228600" algn="l" rtl="0">
              <a:spcBef>
                <a:spcPts val="0"/>
              </a:spcBef>
              <a:spcAft>
                <a:spcPts val="0"/>
              </a:spcAft>
              <a:buFont typeface="+mj-lt"/>
              <a:buAutoNum type="arabicPeriod"/>
            </a:pPr>
            <a:r>
              <a:rPr lang="nl-NL" b="1" dirty="0"/>
              <a:t>Presenteren</a:t>
            </a:r>
            <a:r>
              <a:rPr lang="nl-NL" dirty="0"/>
              <a:t>. De kinderen maken met een eigen stoet en schrijven een uitlegkaart.</a:t>
            </a:r>
          </a:p>
          <a:p>
            <a:endParaRPr lang="nl-NL" dirty="0"/>
          </a:p>
          <a:p>
            <a:endParaRPr lang="nl-NL" dirty="0"/>
          </a:p>
        </p:txBody>
      </p:sp>
      <p:sp>
        <p:nvSpPr>
          <p:cNvPr id="4" name="Slide Number Placeholder 3"/>
          <p:cNvSpPr>
            <a:spLocks noGrp="1"/>
          </p:cNvSpPr>
          <p:nvPr>
            <p:ph type="sldNum" sz="quarter" idx="5"/>
          </p:nvPr>
        </p:nvSpPr>
        <p:spPr/>
        <p:txBody>
          <a:bodyPr/>
          <a:lstStyle/>
          <a:p>
            <a:fld id="{99221851-8B27-403E-9F69-6DC87F97C78B}" type="slidenum">
              <a:rPr lang="nl-NL" smtClean="0"/>
              <a:t>2</a:t>
            </a:fld>
            <a:endParaRPr lang="nl-NL"/>
          </a:p>
        </p:txBody>
      </p:sp>
    </p:spTree>
    <p:extLst>
      <p:ext uri="{BB962C8B-B14F-4D97-AF65-F5344CB8AC3E}">
        <p14:creationId xmlns:p14="http://schemas.microsoft.com/office/powerpoint/2010/main" val="3226581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dirty="0">
                <a:solidFill>
                  <a:srgbClr val="000000"/>
                </a:solidFill>
                <a:effectLst/>
                <a:latin typeface="Arial" panose="020B0604020202020204" pitchFamily="34" charset="0"/>
              </a:rPr>
              <a:t>Benoem de belangrijkste doelen van deze les:</a:t>
            </a:r>
          </a:p>
          <a:p>
            <a:endParaRPr lang="nl-NL" sz="1200" b="0" i="0" u="none" strike="noStrike" dirty="0">
              <a:solidFill>
                <a:srgbClr val="000000"/>
              </a:solidFill>
              <a:effectLst/>
              <a:latin typeface="Arial" panose="020B0604020202020204" pitchFamily="34" charset="0"/>
            </a:endParaRP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leven zich in en zien wat nog mist in De Stoet.</a:t>
            </a: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verzinnen manieren om te bewegen, te wonen en te werken.</a:t>
            </a: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kunnen bewegende delen bouwen.</a:t>
            </a:r>
          </a:p>
          <a:p>
            <a:pPr marL="342900" indent="-342900">
              <a:buFont typeface="+mj-lt"/>
              <a:buAutoNum type="arabicPeriod"/>
            </a:pPr>
            <a:endParaRPr lang="nl-NL" sz="1200" b="0" i="0" u="none" strike="noStrike" dirty="0">
              <a:solidFill>
                <a:srgbClr val="000000"/>
              </a:solidFill>
              <a:effectLst/>
              <a:latin typeface="Arial" panose="020B0604020202020204" pitchFamily="34" charset="0"/>
            </a:endParaRPr>
          </a:p>
          <a:p>
            <a:pPr marL="0" indent="0">
              <a:lnSpc>
                <a:spcPct val="100000"/>
              </a:lnSpc>
              <a:spcAft>
                <a:spcPts val="1800"/>
              </a:spcAft>
              <a:buClr>
                <a:schemeClr val="accent1"/>
              </a:buClr>
              <a:buSzPct val="115000"/>
              <a:buFont typeface="+mj-lt"/>
              <a:buNone/>
            </a:pPr>
            <a:endParaRPr lang="nl-NL" sz="1800" dirty="0">
              <a:highlight>
                <a:srgbClr val="FFFFFF"/>
              </a:highligh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3</a:t>
            </a:fld>
            <a:endParaRPr lang="nl-NL"/>
          </a:p>
        </p:txBody>
      </p:sp>
    </p:spTree>
    <p:extLst>
      <p:ext uri="{BB962C8B-B14F-4D97-AF65-F5344CB8AC3E}">
        <p14:creationId xmlns:p14="http://schemas.microsoft.com/office/powerpoint/2010/main" val="411342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8CED-702B-AC3C-C186-FF3F9A3DE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FF6A1-3A05-9D47-FEDD-AB3A10DCC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E0EDF-9D30-854E-53DC-9772CDF4D57E}"/>
              </a:ext>
            </a:extLst>
          </p:cNvPr>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Laat het boek </a:t>
            </a:r>
            <a:r>
              <a:rPr lang="nl-NL" sz="1200" b="0" i="1" u="none" strike="noStrike" kern="1200" dirty="0">
                <a:solidFill>
                  <a:schemeClr val="tx1"/>
                </a:solidFill>
                <a:effectLst/>
                <a:highlight>
                  <a:srgbClr val="FFFFFF"/>
                </a:highlight>
                <a:latin typeface="+mn-lt"/>
                <a:ea typeface="+mn-ea"/>
                <a:cs typeface="+mn-cs"/>
              </a:rPr>
              <a:t>De avonturen van </a:t>
            </a:r>
            <a:r>
              <a:rPr lang="nl-NL" sz="1200" b="0" i="1" u="none" strike="noStrike" kern="1200" dirty="0" err="1">
                <a:solidFill>
                  <a:schemeClr val="tx1"/>
                </a:solidFill>
                <a:effectLst/>
                <a:highlight>
                  <a:srgbClr val="FFFFFF"/>
                </a:highlight>
                <a:latin typeface="+mn-lt"/>
                <a:ea typeface="+mn-ea"/>
                <a:cs typeface="+mn-cs"/>
              </a:rPr>
              <a:t>Kareltje</a:t>
            </a:r>
            <a:r>
              <a:rPr lang="nl-NL" sz="1200" b="0" i="0" u="none" strike="noStrike" kern="1200" dirty="0">
                <a:solidFill>
                  <a:schemeClr val="tx1"/>
                </a:solidFill>
                <a:effectLst/>
                <a:highlight>
                  <a:srgbClr val="FFFFFF"/>
                </a:highlight>
                <a:latin typeface="+mn-lt"/>
                <a:ea typeface="+mn-ea"/>
                <a:cs typeface="+mn-cs"/>
              </a:rPr>
              <a:t> van Kevin Hassing &amp; Paco Vink zien. Heb je voorafgaand aan deze les al gelezen? Vraag de kinderen om te vertellen over het boek, </a:t>
            </a:r>
            <a:r>
              <a:rPr lang="nl-NL" sz="1200" b="0" i="0" u="none" strike="noStrike" kern="1200" dirty="0" err="1">
                <a:solidFill>
                  <a:schemeClr val="tx1"/>
                </a:solidFill>
                <a:effectLst/>
                <a:highlight>
                  <a:srgbClr val="FFFFFF"/>
                </a:highlight>
                <a:latin typeface="+mn-lt"/>
                <a:ea typeface="+mn-ea"/>
                <a:cs typeface="+mn-cs"/>
              </a:rPr>
              <a:t>Kareltje</a:t>
            </a:r>
            <a:r>
              <a:rPr lang="nl-NL" sz="1200" b="0" i="0" u="none" strike="noStrike" kern="1200" dirty="0">
                <a:solidFill>
                  <a:schemeClr val="tx1"/>
                </a:solidFill>
                <a:effectLst/>
                <a:highlight>
                  <a:srgbClr val="FFFFFF"/>
                </a:highlight>
                <a:latin typeface="+mn-lt"/>
                <a:ea typeface="+mn-ea"/>
                <a:cs typeface="+mn-cs"/>
              </a:rPr>
              <a:t> en </a:t>
            </a:r>
            <a:r>
              <a:rPr lang="nl-NL" sz="1200" b="0" i="0" u="none" strike="noStrike" kern="1200" dirty="0" err="1">
                <a:solidFill>
                  <a:schemeClr val="tx1"/>
                </a:solidFill>
                <a:effectLst/>
                <a:highlight>
                  <a:srgbClr val="FFFFFF"/>
                </a:highlight>
                <a:latin typeface="+mn-lt"/>
                <a:ea typeface="+mn-ea"/>
                <a:cs typeface="+mn-cs"/>
              </a:rPr>
              <a:t>Hinkelien</a:t>
            </a:r>
            <a:r>
              <a:rPr lang="nl-NL" sz="1200" b="0" i="0" u="none" strike="noStrike" kern="1200" dirty="0">
                <a:solidFill>
                  <a:schemeClr val="tx1"/>
                </a:solidFill>
                <a:effectLst/>
                <a:highlight>
                  <a:srgbClr val="FFFFFF"/>
                </a:highlight>
                <a:latin typeface="+mn-lt"/>
                <a:ea typeface="+mn-ea"/>
                <a:cs typeface="+mn-cs"/>
              </a:rPr>
              <a:t>. Geef anders een korte introductie:</a:t>
            </a:r>
            <a:br>
              <a:rPr lang="nl-NL" b="0" dirty="0">
                <a:effectLst/>
                <a:highlight>
                  <a:srgbClr val="FFFFFF"/>
                </a:highlight>
              </a:rPr>
            </a:br>
            <a:endParaRPr lang="nl-NL" b="0" dirty="0">
              <a:effectLst/>
              <a:highlight>
                <a:srgbClr val="FFFFFF"/>
              </a:highlight>
            </a:endParaRPr>
          </a:p>
          <a:p>
            <a:pPr rtl="0"/>
            <a:r>
              <a:rPr lang="nl-NL" sz="1200" b="0" i="1" u="none" strike="noStrike" kern="1200" dirty="0" err="1">
                <a:solidFill>
                  <a:schemeClr val="tx1"/>
                </a:solidFill>
                <a:effectLst/>
                <a:highlight>
                  <a:srgbClr val="FFFFFF"/>
                </a:highlight>
                <a:latin typeface="+mn-lt"/>
                <a:ea typeface="+mn-ea"/>
                <a:cs typeface="+mn-cs"/>
              </a:rPr>
              <a:t>Kareltje</a:t>
            </a:r>
            <a:r>
              <a:rPr lang="nl-NL" sz="1200" b="0" i="1" u="none" strike="noStrike" kern="1200" dirty="0">
                <a:solidFill>
                  <a:schemeClr val="tx1"/>
                </a:solidFill>
                <a:effectLst/>
                <a:highlight>
                  <a:srgbClr val="FFFFFF"/>
                </a:highlight>
                <a:latin typeface="+mn-lt"/>
                <a:ea typeface="+mn-ea"/>
                <a:cs typeface="+mn-cs"/>
              </a:rPr>
              <a:t> en </a:t>
            </a:r>
            <a:r>
              <a:rPr lang="nl-NL" sz="1200" b="0" i="1" u="none" strike="noStrike" kern="1200" dirty="0" err="1">
                <a:solidFill>
                  <a:schemeClr val="tx1"/>
                </a:solidFill>
                <a:effectLst/>
                <a:highlight>
                  <a:srgbClr val="FFFFFF"/>
                </a:highlight>
                <a:latin typeface="+mn-lt"/>
                <a:ea typeface="+mn-ea"/>
                <a:cs typeface="+mn-cs"/>
              </a:rPr>
              <a:t>Hinkelien</a:t>
            </a:r>
            <a:r>
              <a:rPr lang="nl-NL" sz="1200" b="0" i="1" u="none" strike="noStrike" kern="1200" dirty="0">
                <a:solidFill>
                  <a:schemeClr val="tx1"/>
                </a:solidFill>
                <a:effectLst/>
                <a:highlight>
                  <a:srgbClr val="FFFFFF"/>
                </a:highlight>
                <a:latin typeface="+mn-lt"/>
                <a:ea typeface="+mn-ea"/>
                <a:cs typeface="+mn-cs"/>
              </a:rPr>
              <a:t> zijn beste vrienden. Ze reizen met een straattheater. Ze wonen in woonwagens. Op de begane grond wordt gewerkt. Op de eerste verdieping wordt geslapen. </a:t>
            </a:r>
            <a:r>
              <a:rPr lang="nl-NL" sz="1200" b="0" i="1" u="none" strike="noStrike" kern="1200" dirty="0" err="1">
                <a:solidFill>
                  <a:schemeClr val="tx1"/>
                </a:solidFill>
                <a:effectLst/>
                <a:highlight>
                  <a:srgbClr val="FFFFFF"/>
                </a:highlight>
                <a:latin typeface="+mn-lt"/>
                <a:ea typeface="+mn-ea"/>
                <a:cs typeface="+mn-cs"/>
              </a:rPr>
              <a:t>Kareltje</a:t>
            </a:r>
            <a:r>
              <a:rPr lang="nl-NL" sz="1200" b="0" i="1" u="none" strike="noStrike" kern="1200" dirty="0">
                <a:solidFill>
                  <a:schemeClr val="tx1"/>
                </a:solidFill>
                <a:effectLst/>
                <a:highlight>
                  <a:srgbClr val="FFFFFF"/>
                </a:highlight>
                <a:latin typeface="+mn-lt"/>
                <a:ea typeface="+mn-ea"/>
                <a:cs typeface="+mn-cs"/>
              </a:rPr>
              <a:t> woont met zijn ouders in de dokterswagen. </a:t>
            </a:r>
            <a:r>
              <a:rPr lang="nl-NL" sz="1200" b="0" i="1" u="none" strike="noStrike" kern="1200" dirty="0" err="1">
                <a:solidFill>
                  <a:schemeClr val="tx1"/>
                </a:solidFill>
                <a:effectLst/>
                <a:highlight>
                  <a:srgbClr val="FFFFFF"/>
                </a:highlight>
                <a:latin typeface="+mn-lt"/>
                <a:ea typeface="+mn-ea"/>
                <a:cs typeface="+mn-cs"/>
              </a:rPr>
              <a:t>Hinkelien</a:t>
            </a:r>
            <a:r>
              <a:rPr lang="nl-NL" sz="1200" b="0" i="1" u="none" strike="noStrike" kern="1200" dirty="0">
                <a:solidFill>
                  <a:schemeClr val="tx1"/>
                </a:solidFill>
                <a:effectLst/>
                <a:highlight>
                  <a:srgbClr val="FFFFFF"/>
                </a:highlight>
                <a:latin typeface="+mn-lt"/>
                <a:ea typeface="+mn-ea"/>
                <a:cs typeface="+mn-cs"/>
              </a:rPr>
              <a:t> woont in de theaterwagen. Alle wagens worden in een stoet (achter elkaar) getrokken door vier gigantische ossen. Daarom heet het ook De Stoet.</a:t>
            </a:r>
            <a:endParaRPr lang="nl-NL" b="0" dirty="0">
              <a:effectLst/>
              <a:highlight>
                <a:srgbClr val="FFFFFF"/>
              </a:highlight>
            </a:endParaRPr>
          </a:p>
          <a:p>
            <a:pPr rtl="0"/>
            <a:br>
              <a:rPr lang="nl-NL" b="0" dirty="0">
                <a:effectLst/>
                <a:highlight>
                  <a:srgbClr val="FFFFFF"/>
                </a:highlight>
              </a:rPr>
            </a:br>
            <a:r>
              <a:rPr lang="nl-NL" sz="1200" b="0" i="0" u="none" strike="noStrike" kern="1200" dirty="0">
                <a:solidFill>
                  <a:schemeClr val="tx1"/>
                </a:solidFill>
                <a:effectLst/>
                <a:highlight>
                  <a:srgbClr val="FFFFFF"/>
                </a:highlight>
                <a:latin typeface="+mn-lt"/>
                <a:ea typeface="+mn-ea"/>
                <a:cs typeface="+mn-cs"/>
              </a:rPr>
              <a:t>Laat op deze slide zien dat er allerlei soorten wagens zijn. </a:t>
            </a:r>
            <a:r>
              <a:rPr lang="nl-NL" sz="1200" b="0" i="1" u="none" strike="noStrike" kern="1200" dirty="0">
                <a:solidFill>
                  <a:schemeClr val="tx1"/>
                </a:solidFill>
                <a:effectLst/>
                <a:highlight>
                  <a:srgbClr val="FFFFFF"/>
                </a:highlight>
                <a:latin typeface="+mn-lt"/>
                <a:ea typeface="+mn-ea"/>
                <a:cs typeface="+mn-cs"/>
              </a:rPr>
              <a:t>Weten de kinderen nog welke wagens al aan bod zijn gekomen tijdens het voorlezen? </a:t>
            </a:r>
          </a:p>
          <a:p>
            <a:pPr rtl="0"/>
            <a:r>
              <a:rPr lang="nl-NL" sz="1200" b="0" i="0" u="none" strike="noStrike" kern="1200" dirty="0">
                <a:solidFill>
                  <a:schemeClr val="tx1"/>
                </a:solidFill>
                <a:effectLst/>
                <a:highlight>
                  <a:srgbClr val="FFFFFF"/>
                </a:highlight>
                <a:latin typeface="+mn-lt"/>
                <a:ea typeface="+mn-ea"/>
                <a:cs typeface="+mn-cs"/>
              </a:rPr>
              <a:t>Lees de tekst op bladzijde 10 vanaf </a:t>
            </a:r>
            <a:r>
              <a:rPr lang="nl-NL" sz="1200" b="0" i="1" u="none" strike="noStrike" kern="1200" dirty="0">
                <a:solidFill>
                  <a:schemeClr val="tx1"/>
                </a:solidFill>
                <a:effectLst/>
                <a:highlight>
                  <a:srgbClr val="FFFFFF"/>
                </a:highlight>
                <a:latin typeface="+mn-lt"/>
                <a:ea typeface="+mn-ea"/>
                <a:cs typeface="+mn-cs"/>
              </a:rPr>
              <a:t>Nu de angst weg is…</a:t>
            </a:r>
            <a:r>
              <a:rPr lang="nl-NL" sz="1200" b="0" i="0" u="none" strike="noStrike" kern="1200" dirty="0">
                <a:solidFill>
                  <a:schemeClr val="tx1"/>
                </a:solidFill>
                <a:effectLst/>
                <a:highlight>
                  <a:srgbClr val="FFFFFF"/>
                </a:highlight>
                <a:latin typeface="+mn-lt"/>
                <a:ea typeface="+mn-ea"/>
                <a:cs typeface="+mn-cs"/>
              </a:rPr>
              <a:t> t/m </a:t>
            </a:r>
            <a:r>
              <a:rPr lang="nl-NL" sz="1200" b="0" i="1" u="none" strike="noStrike" kern="1200" dirty="0">
                <a:solidFill>
                  <a:schemeClr val="tx1"/>
                </a:solidFill>
                <a:effectLst/>
                <a:highlight>
                  <a:srgbClr val="FFFFFF"/>
                </a:highlight>
                <a:latin typeface="+mn-lt"/>
                <a:ea typeface="+mn-ea"/>
                <a:cs typeface="+mn-cs"/>
              </a:rPr>
              <a:t>…misschien moeten we hier stoppen</a:t>
            </a:r>
            <a:r>
              <a:rPr lang="nl-NL" sz="1200" b="0" i="0" u="none" strike="noStrike" kern="1200" dirty="0">
                <a:solidFill>
                  <a:schemeClr val="tx1"/>
                </a:solidFill>
                <a:effectLst/>
                <a:highlight>
                  <a:srgbClr val="FFFFFF"/>
                </a:highlight>
                <a:latin typeface="+mn-lt"/>
                <a:ea typeface="+mn-ea"/>
                <a:cs typeface="+mn-cs"/>
              </a:rPr>
              <a:t> voor. Rond af en concludeer dat De Stoet uit veel verschillende wagens bestaat.</a:t>
            </a:r>
            <a:endParaRPr lang="nl-NL" b="0" dirty="0">
              <a:effectLst/>
              <a:highlight>
                <a:srgbClr val="FFFFFF"/>
              </a:highlight>
            </a:endParaRPr>
          </a:p>
          <a:p>
            <a:br>
              <a:rPr lang="nl-NL" dirty="0">
                <a:highlight>
                  <a:srgbClr val="FFFFFF"/>
                </a:highlight>
              </a:rPr>
            </a:br>
            <a:endParaRPr lang="nl-NL" dirty="0"/>
          </a:p>
        </p:txBody>
      </p:sp>
      <p:sp>
        <p:nvSpPr>
          <p:cNvPr id="4" name="Slide Number Placeholder 3">
            <a:extLst>
              <a:ext uri="{FF2B5EF4-FFF2-40B4-BE49-F238E27FC236}">
                <a16:creationId xmlns:a16="http://schemas.microsoft.com/office/drawing/2014/main" id="{3396E175-DFCA-19EC-EAD8-8196EC8FBCC4}"/>
              </a:ext>
            </a:extLst>
          </p:cNvPr>
          <p:cNvSpPr>
            <a:spLocks noGrp="1"/>
          </p:cNvSpPr>
          <p:nvPr>
            <p:ph type="sldNum" sz="quarter" idx="5"/>
          </p:nvPr>
        </p:nvSpPr>
        <p:spPr/>
        <p:txBody>
          <a:bodyPr/>
          <a:lstStyle/>
          <a:p>
            <a:fld id="{99221851-8B27-403E-9F69-6DC87F97C78B}" type="slidenum">
              <a:rPr lang="nl-NL" smtClean="0"/>
              <a:t>4</a:t>
            </a:fld>
            <a:endParaRPr lang="nl-NL"/>
          </a:p>
        </p:txBody>
      </p:sp>
    </p:spTree>
    <p:extLst>
      <p:ext uri="{BB962C8B-B14F-4D97-AF65-F5344CB8AC3E}">
        <p14:creationId xmlns:p14="http://schemas.microsoft.com/office/powerpoint/2010/main" val="2456757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5  | 5 minuten</a:t>
            </a:r>
          </a:p>
          <a:p>
            <a:pPr rtl="0"/>
            <a:endParaRPr lang="nl-NL" sz="1200" b="0" i="0"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Vraag de kinderen naar de wagens in De Stoet. </a:t>
            </a:r>
            <a:r>
              <a:rPr lang="nl-NL" sz="1200" b="0" i="1" u="none" strike="noStrike" kern="1200" dirty="0">
                <a:solidFill>
                  <a:schemeClr val="tx1"/>
                </a:solidFill>
                <a:effectLst/>
                <a:latin typeface="+mn-lt"/>
                <a:ea typeface="+mn-ea"/>
                <a:cs typeface="+mn-cs"/>
              </a:rPr>
              <a:t>Over welke wagens hebben ze gehoord? </a:t>
            </a:r>
            <a:r>
              <a:rPr lang="nl-NL" sz="1200" b="0" i="0" u="none" strike="noStrike" kern="1200" dirty="0">
                <a:solidFill>
                  <a:schemeClr val="tx1"/>
                </a:solidFill>
                <a:effectLst/>
                <a:latin typeface="+mn-lt"/>
                <a:ea typeface="+mn-ea"/>
                <a:cs typeface="+mn-cs"/>
              </a:rPr>
              <a:t>(bakkerswagen, vleeswagen, melkwagen, meubelwagen, kippenwagen, kledingwagen, dokterswagen, theaterwagen)</a:t>
            </a:r>
          </a:p>
          <a:p>
            <a:pPr rtl="0"/>
            <a:endParaRPr lang="nl-NL" b="0" dirty="0">
              <a:effectLst/>
            </a:endParaRPr>
          </a:p>
          <a:p>
            <a:pPr rtl="0"/>
            <a:r>
              <a:rPr lang="nl-NL" sz="1200" b="0" i="0" u="none" strike="noStrike" kern="1200" dirty="0">
                <a:solidFill>
                  <a:schemeClr val="tx1"/>
                </a:solidFill>
                <a:effectLst/>
                <a:latin typeface="+mn-lt"/>
                <a:ea typeface="+mn-ea"/>
                <a:cs typeface="+mn-cs"/>
              </a:rPr>
              <a:t>Leg uit dat de kinderen een eigen wagen voor De Stoet gaan ontwerpen. Vertel dat ze in tweetallen gaan samenwerken. </a:t>
            </a:r>
          </a:p>
          <a:p>
            <a:pPr rtl="0"/>
            <a:r>
              <a:rPr lang="nl-NL" sz="1200" b="0" i="0" u="none" strike="noStrike" kern="1200" dirty="0">
                <a:solidFill>
                  <a:schemeClr val="tx1"/>
                </a:solidFill>
                <a:effectLst/>
                <a:latin typeface="+mn-lt"/>
                <a:ea typeface="+mn-ea"/>
                <a:cs typeface="+mn-cs"/>
              </a:rPr>
              <a:t>Maak de tweetallen bekend. Zorg dat elk tweetal een werkblad krijgt. Vraag de kinderen om hun namen op het werkblad te schrijven.</a:t>
            </a:r>
            <a:endParaRPr lang="nl-NL" b="0" dirty="0">
              <a:effectLst/>
            </a:endParaRPr>
          </a:p>
          <a:p>
            <a:pPr rtl="0"/>
            <a:endParaRPr lang="nl-NL" b="0" dirty="0">
              <a:effectLst/>
            </a:endParaRPr>
          </a:p>
          <a:p>
            <a:pPr rtl="0"/>
            <a:r>
              <a:rPr lang="nl-NL" sz="1200" b="0" i="0" u="none" strike="noStrike" kern="1200" dirty="0">
                <a:solidFill>
                  <a:schemeClr val="tx1"/>
                </a:solidFill>
                <a:effectLst/>
                <a:latin typeface="+mn-lt"/>
                <a:ea typeface="+mn-ea"/>
                <a:cs typeface="+mn-cs"/>
              </a:rPr>
              <a:t>Geef de tweetallen vervolgens opdracht om zoveel mogelijk ideeën te bedenken voor nieuwe wagens in De Stoet. </a:t>
            </a:r>
          </a:p>
          <a:p>
            <a:pPr rtl="0"/>
            <a:r>
              <a:rPr lang="nl-NL" sz="1200" b="0" i="0" u="none" strike="noStrike" kern="1200" dirty="0">
                <a:solidFill>
                  <a:schemeClr val="tx1"/>
                </a:solidFill>
                <a:effectLst/>
                <a:latin typeface="+mn-lt"/>
                <a:ea typeface="+mn-ea"/>
                <a:cs typeface="+mn-cs"/>
              </a:rPr>
              <a:t>Rond af en vraag de tweetallen om het leukste idee voor een nieuwe wagen te omcirkelen.</a:t>
            </a:r>
            <a:endParaRPr lang="nl-NL" b="0" dirty="0">
              <a:effectLst/>
            </a:endParaRPr>
          </a:p>
          <a:p>
            <a:br>
              <a:rPr lang="nl-NL" dirty="0"/>
            </a:br>
            <a:endParaRPr lang="nl-NL" dirty="0"/>
          </a:p>
        </p:txBody>
      </p:sp>
      <p:sp>
        <p:nvSpPr>
          <p:cNvPr id="4" name="Slide Number Placeholder 3"/>
          <p:cNvSpPr>
            <a:spLocks noGrp="1"/>
          </p:cNvSpPr>
          <p:nvPr>
            <p:ph type="sldNum" sz="quarter" idx="5"/>
          </p:nvPr>
        </p:nvSpPr>
        <p:spPr/>
        <p:txBody>
          <a:bodyPr/>
          <a:lstStyle/>
          <a:p>
            <a:fld id="{99221851-8B27-403E-9F69-6DC87F97C78B}" type="slidenum">
              <a:rPr lang="nl-NL" smtClean="0"/>
              <a:t>5</a:t>
            </a:fld>
            <a:endParaRPr lang="nl-NL"/>
          </a:p>
        </p:txBody>
      </p:sp>
    </p:spTree>
    <p:extLst>
      <p:ext uri="{BB962C8B-B14F-4D97-AF65-F5344CB8AC3E}">
        <p14:creationId xmlns:p14="http://schemas.microsoft.com/office/powerpoint/2010/main" val="695511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6-9  | 20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Herhaal dat de tweetallen een eigen “wagen” (laat met je handen de aanhalingstekens zien) voor De Stoet gaan ontwerpen. </a:t>
            </a:r>
          </a:p>
          <a:p>
            <a:pPr rtl="0"/>
            <a:r>
              <a:rPr lang="nl-NL" sz="1200" b="0" i="0" u="none" strike="noStrike" kern="1200" dirty="0">
                <a:solidFill>
                  <a:schemeClr val="tx1"/>
                </a:solidFill>
                <a:effectLst/>
                <a:highlight>
                  <a:srgbClr val="FFFFFF"/>
                </a:highlight>
                <a:latin typeface="+mn-lt"/>
                <a:ea typeface="+mn-ea"/>
                <a:cs typeface="+mn-cs"/>
              </a:rPr>
              <a:t>Leg uit dat “wagen” tussen aanhalingstekens is, omdat de kinderen zelf gaan bedenken hoe hun “wagen” in De Stoet gaan bewegen. </a:t>
            </a:r>
            <a:br>
              <a:rPr lang="nl-NL" dirty="0">
                <a:highlight>
                  <a:srgbClr val="FFFFFF"/>
                </a:highlight>
              </a:rPr>
            </a:br>
            <a:br>
              <a:rPr lang="nl-NL" sz="2800" dirty="0">
                <a:highlight>
                  <a:srgbClr val="FFFFFF"/>
                </a:highlight>
              </a:rPr>
            </a:br>
            <a:endParaRPr lang="nl-NL" sz="2800" b="0" dirty="0">
              <a:effectLst/>
              <a:highlight>
                <a:srgbClr val="FFFFFF"/>
              </a:highligh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6</a:t>
            </a:fld>
            <a:endParaRPr lang="nl-NL"/>
          </a:p>
        </p:txBody>
      </p:sp>
    </p:spTree>
    <p:extLst>
      <p:ext uri="{BB962C8B-B14F-4D97-AF65-F5344CB8AC3E}">
        <p14:creationId xmlns:p14="http://schemas.microsoft.com/office/powerpoint/2010/main" val="2061341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94C0-5E00-DCAD-8589-EA7EE711D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DAB4B-498D-965C-8DEC-13E514BCD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515620-E30E-A0A5-F79C-4C73519A88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Geef de tweetallen opdracht om samen zoveel mogelijk originele manieren te bedenken hoe je kan bewegen.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In elk vak bij bewegen mogen ze één manier tekenen.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Help tweetallen waar nodig op weg: vliegen, varen, zweven, glijden, rollen, </a:t>
            </a:r>
            <a:r>
              <a:rPr lang="nl-NL" sz="1200" b="0" i="0" u="none" strike="noStrike" kern="1200" dirty="0" err="1">
                <a:solidFill>
                  <a:schemeClr val="tx1"/>
                </a:solidFill>
                <a:effectLst/>
                <a:highlight>
                  <a:srgbClr val="FFFFFF"/>
                </a:highlight>
                <a:latin typeface="+mn-lt"/>
                <a:ea typeface="+mn-ea"/>
                <a:cs typeface="+mn-cs"/>
              </a:rPr>
              <a:t>teleporteren</a:t>
            </a:r>
            <a:r>
              <a:rPr lang="nl-NL" sz="1200" b="0" i="0" u="none" strike="noStrike" kern="1200" dirty="0">
                <a:solidFill>
                  <a:schemeClr val="tx1"/>
                </a:solidFill>
                <a:effectLst/>
                <a:highlight>
                  <a:srgbClr val="FFFFFF"/>
                </a:highlight>
                <a:latin typeface="+mn-lt"/>
                <a:ea typeface="+mn-ea"/>
                <a:cs typeface="+mn-cs"/>
              </a:rPr>
              <a:t>, enzovoort.</a:t>
            </a:r>
            <a:endParaRPr lang="nl-NL" sz="2800" b="0" dirty="0">
              <a:effectLst/>
              <a:highlight>
                <a:srgbClr val="FFFFFF"/>
              </a:highlight>
            </a:endParaRPr>
          </a:p>
        </p:txBody>
      </p:sp>
      <p:sp>
        <p:nvSpPr>
          <p:cNvPr id="4" name="Slide Number Placeholder 3">
            <a:extLst>
              <a:ext uri="{FF2B5EF4-FFF2-40B4-BE49-F238E27FC236}">
                <a16:creationId xmlns:a16="http://schemas.microsoft.com/office/drawing/2014/main" id="{85732780-0B23-AF03-F093-C3326E9A28CF}"/>
              </a:ext>
            </a:extLst>
          </p:cNvPr>
          <p:cNvSpPr>
            <a:spLocks noGrp="1"/>
          </p:cNvSpPr>
          <p:nvPr>
            <p:ph type="sldNum" sz="quarter" idx="5"/>
          </p:nvPr>
        </p:nvSpPr>
        <p:spPr/>
        <p:txBody>
          <a:bodyPr/>
          <a:lstStyle/>
          <a:p>
            <a:fld id="{99221851-8B27-403E-9F69-6DC87F97C78B}" type="slidenum">
              <a:rPr lang="nl-NL" smtClean="0"/>
              <a:t>7</a:t>
            </a:fld>
            <a:endParaRPr lang="nl-NL"/>
          </a:p>
        </p:txBody>
      </p:sp>
    </p:spTree>
    <p:extLst>
      <p:ext uri="{BB962C8B-B14F-4D97-AF65-F5344CB8AC3E}">
        <p14:creationId xmlns:p14="http://schemas.microsoft.com/office/powerpoint/2010/main" val="1558412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A677F-1DD1-295D-31D9-A3ED652ED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DD2FA-835C-6C46-8D8F-BB786FF29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36ADD-D486-CF65-5FCB-B4DFCD0843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Herinner de kinderen aan het idee voor de nieuwe wagen die ze hebben omcirkeld (op de achterkant van het werkblad).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Herhaal dat de bewoners op de begane grond werken en op de eerste verdieping slapen.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Geef de tweetallen opdracht om zoveel mogelijk originele manieren te bedenken om te werken en te wonen. In elk vak mogen ze één manier tekenen.</a:t>
            </a:r>
            <a:endParaRPr lang="nl-NL" sz="2800" b="0" dirty="0">
              <a:effectLst/>
              <a:highlight>
                <a:srgbClr val="FFFFFF"/>
              </a:highlight>
            </a:endParaRPr>
          </a:p>
        </p:txBody>
      </p:sp>
      <p:sp>
        <p:nvSpPr>
          <p:cNvPr id="4" name="Slide Number Placeholder 3">
            <a:extLst>
              <a:ext uri="{FF2B5EF4-FFF2-40B4-BE49-F238E27FC236}">
                <a16:creationId xmlns:a16="http://schemas.microsoft.com/office/drawing/2014/main" id="{34049F6C-0391-0B10-1D4F-9B4C45499934}"/>
              </a:ext>
            </a:extLst>
          </p:cNvPr>
          <p:cNvSpPr>
            <a:spLocks noGrp="1"/>
          </p:cNvSpPr>
          <p:nvPr>
            <p:ph type="sldNum" sz="quarter" idx="5"/>
          </p:nvPr>
        </p:nvSpPr>
        <p:spPr/>
        <p:txBody>
          <a:bodyPr/>
          <a:lstStyle/>
          <a:p>
            <a:fld id="{99221851-8B27-403E-9F69-6DC87F97C78B}" type="slidenum">
              <a:rPr lang="nl-NL" smtClean="0"/>
              <a:t>8</a:t>
            </a:fld>
            <a:endParaRPr lang="nl-NL"/>
          </a:p>
        </p:txBody>
      </p:sp>
    </p:spTree>
    <p:extLst>
      <p:ext uri="{BB962C8B-B14F-4D97-AF65-F5344CB8AC3E}">
        <p14:creationId xmlns:p14="http://schemas.microsoft.com/office/powerpoint/2010/main" val="2303404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BCC67-FDB3-E252-C58F-BDA3B7F31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B30FC-C33C-6646-24A0-432908D55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F52133-0B9C-BD06-DC61-AFBD5D03BC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Rond het verzinnen af en geef de tweetallen opdracht om drie vakken te omcirkelen.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Eén vak dat hen het meest aanspreekt bij bewegen, één bij wonen en één bij werken.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Op basis van deze drie vakken gaan ze een ontwerp maken voor hun nieuwe “wagen”.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u="none" strike="noStrike" kern="1200" dirty="0">
                <a:solidFill>
                  <a:schemeClr val="tx1"/>
                </a:solidFill>
                <a:effectLst/>
                <a:highlight>
                  <a:srgbClr val="FFFFFF"/>
                </a:highlight>
                <a:latin typeface="+mn-lt"/>
                <a:ea typeface="+mn-ea"/>
                <a:cs typeface="+mn-cs"/>
              </a:rPr>
              <a:t>Tip! </a:t>
            </a:r>
            <a:r>
              <a:rPr lang="nl-NL" sz="1200" b="0" i="0" u="none" strike="noStrike" kern="1200" dirty="0">
                <a:solidFill>
                  <a:schemeClr val="tx1"/>
                </a:solidFill>
                <a:effectLst/>
                <a:highlight>
                  <a:srgbClr val="FFFFFF"/>
                </a:highlight>
                <a:latin typeface="+mn-lt"/>
                <a:ea typeface="+mn-ea"/>
                <a:cs typeface="+mn-cs"/>
              </a:rPr>
              <a:t>Meer vakken combineren mag ook.</a:t>
            </a:r>
            <a:endParaRPr lang="nl-NL" sz="2800" b="0" dirty="0">
              <a:effectLst/>
              <a:highlight>
                <a:srgbClr val="FFFFFF"/>
              </a:highlight>
            </a:endParaRPr>
          </a:p>
        </p:txBody>
      </p:sp>
      <p:sp>
        <p:nvSpPr>
          <p:cNvPr id="4" name="Slide Number Placeholder 3">
            <a:extLst>
              <a:ext uri="{FF2B5EF4-FFF2-40B4-BE49-F238E27FC236}">
                <a16:creationId xmlns:a16="http://schemas.microsoft.com/office/drawing/2014/main" id="{62E3135C-DCC4-827E-2CD6-FA3E2D066298}"/>
              </a:ext>
            </a:extLst>
          </p:cNvPr>
          <p:cNvSpPr>
            <a:spLocks noGrp="1"/>
          </p:cNvSpPr>
          <p:nvPr>
            <p:ph type="sldNum" sz="quarter" idx="5"/>
          </p:nvPr>
        </p:nvSpPr>
        <p:spPr/>
        <p:txBody>
          <a:bodyPr/>
          <a:lstStyle/>
          <a:p>
            <a:fld id="{99221851-8B27-403E-9F69-6DC87F97C78B}" type="slidenum">
              <a:rPr lang="nl-NL" smtClean="0"/>
              <a:t>9</a:t>
            </a:fld>
            <a:endParaRPr lang="nl-NL"/>
          </a:p>
        </p:txBody>
      </p:sp>
    </p:spTree>
    <p:extLst>
      <p:ext uri="{BB962C8B-B14F-4D97-AF65-F5344CB8AC3E}">
        <p14:creationId xmlns:p14="http://schemas.microsoft.com/office/powerpoint/2010/main" val="287908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CFBE3-B9A3-7414-1B51-C1C37037C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21D5D-EF60-9C5B-CCCA-84E83CE3C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01219-06F8-99B3-CAB5-F53A1D066D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10-12  | 40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Vertel dat de tweetallen hun ontwerp gaan maken van knutselmaterialen. Laat de bouwplaten zien en leg uit dat de kinderen deze als basis voor hun “wagen” kunnen gebruiken. Tenzij het helemaal niet bij het idee past natuurlijk!</a:t>
            </a:r>
            <a:endParaRPr lang="nl-NL" b="0" dirty="0">
              <a:effectLst/>
              <a:highlight>
                <a:srgbClr val="FFFFFF"/>
              </a:highlight>
            </a:endParaRPr>
          </a:p>
          <a:p>
            <a:pPr rtl="0"/>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Inspireer de kinderen aan de hand van deze slide hoe ze deze basis (bouwplaat) bijvoorbeeld kunnen gebruiken:</a:t>
            </a: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Maak van de bouwplaat eenvoudig en snel een bakje.</a:t>
            </a: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Gebruik het bakje met de opening naar boven of naar de zijkant.</a:t>
            </a:r>
          </a:p>
          <a:p>
            <a:pPr marL="171450" indent="-171450" rtl="0">
              <a:buFont typeface="Arial" panose="020B0604020202020204" pitchFamily="34" charset="0"/>
              <a:buChar char="•"/>
            </a:pPr>
            <a:endParaRPr lang="nl-NL" sz="1200" b="0" i="0" u="none" strike="noStrike" kern="1200" dirty="0">
              <a:solidFill>
                <a:schemeClr val="tx1"/>
              </a:solidFill>
              <a:effectLst/>
              <a:highlight>
                <a:srgbClr val="FFFFFF"/>
              </a:highlight>
              <a:latin typeface="+mn-lt"/>
              <a:ea typeface="+mn-ea"/>
              <a:cs typeface="+mn-cs"/>
            </a:endParaRP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Zet </a:t>
            </a:r>
            <a:r>
              <a:rPr lang="nl-NL" sz="1200" b="0" i="0" u="none" strike="noStrike" kern="1200" dirty="0" err="1">
                <a:solidFill>
                  <a:schemeClr val="tx1"/>
                </a:solidFill>
                <a:effectLst/>
                <a:highlight>
                  <a:srgbClr val="FFFFFF"/>
                </a:highlight>
                <a:latin typeface="+mn-lt"/>
                <a:ea typeface="+mn-ea"/>
                <a:cs typeface="+mn-cs"/>
              </a:rPr>
              <a:t>Kareltje</a:t>
            </a:r>
            <a:r>
              <a:rPr lang="nl-NL" sz="1200" b="0" i="0" u="none" strike="noStrike" kern="1200" dirty="0">
                <a:solidFill>
                  <a:schemeClr val="tx1"/>
                </a:solidFill>
                <a:effectLst/>
                <a:highlight>
                  <a:srgbClr val="FFFFFF"/>
                </a:highlight>
                <a:latin typeface="+mn-lt"/>
                <a:ea typeface="+mn-ea"/>
                <a:cs typeface="+mn-cs"/>
              </a:rPr>
              <a:t> en </a:t>
            </a:r>
            <a:r>
              <a:rPr lang="nl-NL" sz="1200" b="0" i="0" u="none" strike="noStrike" kern="1200" dirty="0" err="1">
                <a:solidFill>
                  <a:schemeClr val="tx1"/>
                </a:solidFill>
                <a:effectLst/>
                <a:highlight>
                  <a:srgbClr val="FFFFFF"/>
                </a:highlight>
                <a:latin typeface="+mn-lt"/>
                <a:ea typeface="+mn-ea"/>
                <a:cs typeface="+mn-cs"/>
              </a:rPr>
              <a:t>Hinkelien</a:t>
            </a:r>
            <a:r>
              <a:rPr lang="nl-NL" sz="1200" b="0" i="0" u="none" strike="noStrike" kern="1200" dirty="0">
                <a:solidFill>
                  <a:schemeClr val="tx1"/>
                </a:solidFill>
                <a:effectLst/>
                <a:highlight>
                  <a:srgbClr val="FFFFFF"/>
                </a:highlight>
                <a:latin typeface="+mn-lt"/>
                <a:ea typeface="+mn-ea"/>
                <a:cs typeface="+mn-cs"/>
              </a:rPr>
              <a:t> ook rechtop. Niet weggooien dus!</a:t>
            </a:r>
          </a:p>
          <a:p>
            <a:pPr marL="171450" indent="-171450" rtl="0">
              <a:buFont typeface="Arial" panose="020B0604020202020204" pitchFamily="34" charset="0"/>
              <a:buChar char="•"/>
            </a:pPr>
            <a:endParaRPr lang="nl-NL" sz="1200" b="0" i="0" u="none" strike="noStrike" kern="1200" dirty="0">
              <a:solidFill>
                <a:schemeClr val="tx1"/>
              </a:solidFill>
              <a:effectLst/>
              <a:highlight>
                <a:srgbClr val="FFFFFF"/>
              </a:highlight>
              <a:latin typeface="+mn-lt"/>
              <a:ea typeface="+mn-ea"/>
              <a:cs typeface="+mn-cs"/>
            </a:endParaRPr>
          </a:p>
          <a:p>
            <a:pPr marL="0" indent="0" rtl="0">
              <a:buFont typeface="Arial" panose="020B0604020202020204" pitchFamily="34" charset="0"/>
              <a:buNone/>
            </a:pPr>
            <a:r>
              <a:rPr lang="nl-NL" sz="1200" b="0" i="0" u="none" strike="noStrike" kern="1200" dirty="0">
                <a:solidFill>
                  <a:schemeClr val="tx1"/>
                </a:solidFill>
                <a:effectLst/>
                <a:highlight>
                  <a:srgbClr val="FFFFFF"/>
                </a:highlight>
                <a:latin typeface="+mn-lt"/>
                <a:ea typeface="+mn-ea"/>
                <a:cs typeface="+mn-cs"/>
              </a:rPr>
              <a:t>Benadruk nogmaals dat dit voorbeelden zijn en dat de kinderen vast nog andere manieren weten!</a:t>
            </a:r>
          </a:p>
          <a:p>
            <a:pPr marL="0" indent="0" rtl="0">
              <a:buFont typeface="Arial" panose="020B0604020202020204" pitchFamily="34" charset="0"/>
              <a:buNone/>
            </a:pPr>
            <a:r>
              <a:rPr lang="nl-NL" sz="1200" b="0" i="0" u="none" strike="noStrike" kern="1200" dirty="0">
                <a:solidFill>
                  <a:schemeClr val="tx1"/>
                </a:solidFill>
                <a:effectLst/>
                <a:highlight>
                  <a:srgbClr val="FFFFFF"/>
                </a:highlight>
                <a:latin typeface="+mn-lt"/>
                <a:ea typeface="+mn-ea"/>
                <a:cs typeface="+mn-cs"/>
              </a:rPr>
              <a:t>Herhaal dat ze de bouwplaat niet hoeven te gebruiken als ze andere ideeën hebben.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Tip! </a:t>
            </a:r>
            <a:r>
              <a:rPr lang="nl-NL" sz="1200" b="0" i="0" u="none" strike="noStrike" kern="1200" dirty="0">
                <a:solidFill>
                  <a:schemeClr val="tx1"/>
                </a:solidFill>
                <a:effectLst/>
                <a:highlight>
                  <a:srgbClr val="FFFFFF"/>
                </a:highlight>
                <a:latin typeface="+mn-lt"/>
                <a:ea typeface="+mn-ea"/>
                <a:cs typeface="+mn-cs"/>
              </a:rPr>
              <a:t>Laat de kinderen de bouwplaat vóór deze les al in elkaar zetten.</a:t>
            </a:r>
            <a:endParaRPr lang="nl-NL" b="0" dirty="0">
              <a:effectLst/>
              <a:highlight>
                <a:srgbClr val="FFFFFF"/>
              </a:highlight>
            </a:endParaRPr>
          </a:p>
        </p:txBody>
      </p:sp>
      <p:sp>
        <p:nvSpPr>
          <p:cNvPr id="4" name="Slide Number Placeholder 3">
            <a:extLst>
              <a:ext uri="{FF2B5EF4-FFF2-40B4-BE49-F238E27FC236}">
                <a16:creationId xmlns:a16="http://schemas.microsoft.com/office/drawing/2014/main" id="{D75BA4A7-F0D4-C675-CC7E-9E682659E50F}"/>
              </a:ext>
            </a:extLst>
          </p:cNvPr>
          <p:cNvSpPr>
            <a:spLocks noGrp="1"/>
          </p:cNvSpPr>
          <p:nvPr>
            <p:ph type="sldNum" sz="quarter" idx="5"/>
          </p:nvPr>
        </p:nvSpPr>
        <p:spPr/>
        <p:txBody>
          <a:bodyPr/>
          <a:lstStyle/>
          <a:p>
            <a:fld id="{99221851-8B27-403E-9F69-6DC87F97C78B}" type="slidenum">
              <a:rPr lang="nl-NL" smtClean="0"/>
              <a:t>10</a:t>
            </a:fld>
            <a:endParaRPr lang="nl-NL"/>
          </a:p>
        </p:txBody>
      </p:sp>
    </p:spTree>
    <p:extLst>
      <p:ext uri="{BB962C8B-B14F-4D97-AF65-F5344CB8AC3E}">
        <p14:creationId xmlns:p14="http://schemas.microsoft.com/office/powerpoint/2010/main" val="2414943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Geef tips voor het bouwen van bewegende delen.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WIELEN die écht draaien</a:t>
            </a:r>
            <a:endParaRPr lang="nl-NL" b="1" dirty="0">
              <a:effectLst/>
              <a:highlight>
                <a:srgbClr val="FFFFFF"/>
              </a:highlight>
            </a:endParaRP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Dit heb je nodig: twee assen, één rietje en vier wielen. Knip het rietje in tweeën. Schuif in elk rietje een as. Maak aan elk uiteinde een wiel vast. Plak de rietjes vast aan het bakje.</a:t>
            </a: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Dit heb je nodig: twee satéprikkers, één rietje, vier deksels en vier kleine </a:t>
            </a:r>
            <a:r>
              <a:rPr lang="nl-NL" sz="1200" b="0" i="0" u="none" strike="noStrike" kern="1200" dirty="0" err="1">
                <a:solidFill>
                  <a:schemeClr val="tx1"/>
                </a:solidFill>
                <a:effectLst/>
                <a:highlight>
                  <a:srgbClr val="FFFFFF"/>
                </a:highlight>
                <a:latin typeface="+mn-lt"/>
                <a:ea typeface="+mn-ea"/>
                <a:cs typeface="+mn-cs"/>
              </a:rPr>
              <a:t>foamkralen</a:t>
            </a:r>
            <a:r>
              <a:rPr lang="nl-NL" sz="1200" b="0" i="0" u="none" strike="noStrike" kern="1200" dirty="0">
                <a:solidFill>
                  <a:schemeClr val="tx1"/>
                </a:solidFill>
                <a:effectLst/>
                <a:highlight>
                  <a:srgbClr val="FFFFFF"/>
                </a:highlight>
                <a:latin typeface="+mn-lt"/>
                <a:ea typeface="+mn-ea"/>
                <a:cs typeface="+mn-cs"/>
              </a:rPr>
              <a:t>. Maak met de satéprikker een klein gat in het midden van de deksels. Knip het rietje in tweeën. Knip van elke satéprikker een stuk af dat groter is dan een half rietje. Schuif in elk rietje een satéprikker. Maak aan elk uiteinde een deksel vast en daarna een kleine </a:t>
            </a:r>
            <a:r>
              <a:rPr lang="nl-NL" sz="1200" b="0" i="0" u="none" strike="noStrike" kern="1200" dirty="0" err="1">
                <a:solidFill>
                  <a:schemeClr val="tx1"/>
                </a:solidFill>
                <a:effectLst/>
                <a:highlight>
                  <a:srgbClr val="FFFFFF"/>
                </a:highlight>
                <a:latin typeface="+mn-lt"/>
                <a:ea typeface="+mn-ea"/>
                <a:cs typeface="+mn-cs"/>
              </a:rPr>
              <a:t>foamkraal</a:t>
            </a:r>
            <a:r>
              <a:rPr lang="nl-NL" sz="1200" b="0" i="0" u="none" strike="noStrike" kern="1200" dirty="0">
                <a:solidFill>
                  <a:schemeClr val="tx1"/>
                </a:solidFill>
                <a:effectLst/>
                <a:highlight>
                  <a:srgbClr val="FFFFFF"/>
                </a:highlight>
                <a:latin typeface="+mn-lt"/>
                <a:ea typeface="+mn-ea"/>
                <a:cs typeface="+mn-cs"/>
              </a:rPr>
              <a:t>. Plak de rietjes vast aan het bakje.</a:t>
            </a:r>
          </a:p>
          <a:p>
            <a:pPr marL="171450" indent="-171450" rtl="0">
              <a:buFont typeface="Arial" panose="020B0604020202020204" pitchFamily="34" charset="0"/>
              <a:buChar char="•"/>
            </a:pPr>
            <a:endParaRPr lang="nl-NL" sz="1200" b="0" i="0" u="none" strike="noStrike" kern="1200" dirty="0">
              <a:solidFill>
                <a:schemeClr val="tx1"/>
              </a:solidFill>
              <a:effectLst/>
              <a:highlight>
                <a:srgbClr val="FFFFFF"/>
              </a:highlight>
              <a:latin typeface="+mn-lt"/>
              <a:ea typeface="+mn-ea"/>
              <a:cs typeface="+mn-cs"/>
            </a:endParaRPr>
          </a:p>
          <a:p>
            <a:pPr marL="0" indent="0" rtl="0">
              <a:buFont typeface="Arial" panose="020B0604020202020204" pitchFamily="34" charset="0"/>
              <a:buNone/>
            </a:pPr>
            <a:r>
              <a:rPr lang="nl-NL" sz="1200" b="1" i="0" u="none" strike="noStrike" kern="1200" dirty="0">
                <a:solidFill>
                  <a:schemeClr val="tx1"/>
                </a:solidFill>
                <a:effectLst/>
                <a:highlight>
                  <a:srgbClr val="FFFFFF"/>
                </a:highlight>
                <a:latin typeface="+mn-lt"/>
                <a:ea typeface="+mn-ea"/>
                <a:cs typeface="+mn-cs"/>
              </a:rPr>
              <a:t>PROPELLERS die écht draaien</a:t>
            </a: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Dit heb je nodig: één satéprikker, één rietje, drie ijslollystokjes en één </a:t>
            </a:r>
            <a:r>
              <a:rPr lang="nl-NL" sz="1200" b="0" i="0" u="none" strike="noStrike" kern="1200" dirty="0" err="1">
                <a:solidFill>
                  <a:schemeClr val="tx1"/>
                </a:solidFill>
                <a:effectLst/>
                <a:highlight>
                  <a:srgbClr val="FFFFFF"/>
                </a:highlight>
                <a:latin typeface="+mn-lt"/>
                <a:ea typeface="+mn-ea"/>
                <a:cs typeface="+mn-cs"/>
              </a:rPr>
              <a:t>foamkraal</a:t>
            </a:r>
            <a:r>
              <a:rPr lang="nl-NL" sz="1200" b="0" i="0" u="none" strike="noStrike" kern="1200" dirty="0">
                <a:solidFill>
                  <a:schemeClr val="tx1"/>
                </a:solidFill>
                <a:effectLst/>
                <a:highlight>
                  <a:srgbClr val="FFFFFF"/>
                </a:highlight>
                <a:latin typeface="+mn-lt"/>
                <a:ea typeface="+mn-ea"/>
                <a:cs typeface="+mn-cs"/>
              </a:rPr>
              <a:t>. Knip het rietje aan één uiteinde vijf keer in. Vouw de flapjes om en plak vast in het bakje. Plak de ijslollystokjes op de </a:t>
            </a:r>
            <a:r>
              <a:rPr lang="nl-NL" sz="1200" b="0" i="0" u="none" strike="noStrike" kern="1200" dirty="0" err="1">
                <a:solidFill>
                  <a:schemeClr val="tx1"/>
                </a:solidFill>
                <a:effectLst/>
                <a:highlight>
                  <a:srgbClr val="FFFFFF"/>
                </a:highlight>
                <a:latin typeface="+mn-lt"/>
                <a:ea typeface="+mn-ea"/>
                <a:cs typeface="+mn-cs"/>
              </a:rPr>
              <a:t>foamkraal</a:t>
            </a:r>
            <a:r>
              <a:rPr lang="nl-NL" sz="1200" b="0" i="0" u="none" strike="noStrike" kern="1200" dirty="0">
                <a:solidFill>
                  <a:schemeClr val="tx1"/>
                </a:solidFill>
                <a:effectLst/>
                <a:highlight>
                  <a:srgbClr val="FFFFFF"/>
                </a:highlight>
                <a:latin typeface="+mn-lt"/>
                <a:ea typeface="+mn-ea"/>
                <a:cs typeface="+mn-cs"/>
              </a:rPr>
              <a:t>. Schuif de satéprikker in het rietje. Maak de </a:t>
            </a:r>
            <a:r>
              <a:rPr lang="nl-NL" sz="1200" b="0" i="0" u="none" strike="noStrike" kern="1200" dirty="0" err="1">
                <a:solidFill>
                  <a:schemeClr val="tx1"/>
                </a:solidFill>
                <a:effectLst/>
                <a:highlight>
                  <a:srgbClr val="FFFFFF"/>
                </a:highlight>
                <a:latin typeface="+mn-lt"/>
                <a:ea typeface="+mn-ea"/>
                <a:cs typeface="+mn-cs"/>
              </a:rPr>
              <a:t>foamkraal</a:t>
            </a:r>
            <a:r>
              <a:rPr lang="nl-NL" sz="1200" b="0" i="0" u="none" strike="noStrike" kern="1200" dirty="0">
                <a:solidFill>
                  <a:schemeClr val="tx1"/>
                </a:solidFill>
                <a:effectLst/>
                <a:highlight>
                  <a:srgbClr val="FFFFFF"/>
                </a:highlight>
                <a:latin typeface="+mn-lt"/>
                <a:ea typeface="+mn-ea"/>
                <a:cs typeface="+mn-cs"/>
              </a:rPr>
              <a:t> erop vast. </a:t>
            </a:r>
          </a:p>
          <a:p>
            <a:pPr marL="171450" indent="-171450" rtl="0">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Dit heb je nodig: één as, één rietje, drie pijpenragers. Knip het rietje aan één uiteinde vijf keer in. Vouw de flapjes om en plak vast op het bakje. Vouw de pijpenragers om de as. Knip het rietje iets korter dan de as. Schuif de as in het rietje.</a:t>
            </a:r>
          </a:p>
          <a:p>
            <a:pPr marL="171450" indent="-171450" rtl="0">
              <a:buFont typeface="Arial" panose="020B0604020202020204" pitchFamily="34" charset="0"/>
              <a:buChar char="•"/>
            </a:pPr>
            <a:endParaRPr lang="nl-NL" sz="1200" b="0" i="0" u="none" strike="noStrike" kern="1200" dirty="0">
              <a:solidFill>
                <a:schemeClr val="tx1"/>
              </a:solidFill>
              <a:effectLst/>
              <a:highlight>
                <a:srgbClr val="FFFFFF"/>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b="0" dirty="0">
                <a:effectLst/>
                <a:highlight>
                  <a:srgbClr val="FFFFFF"/>
                </a:highlight>
              </a:rPr>
              <a:t>Eventueel kun je tijdens het maken deze slide weer laten zien.</a:t>
            </a:r>
          </a:p>
          <a:p>
            <a:pPr marL="0" indent="0" rtl="0">
              <a:buFont typeface="Arial" panose="020B0604020202020204" pitchFamily="34" charset="0"/>
              <a:buNone/>
            </a:pPr>
            <a:endParaRPr lang="nl-NL" b="0" dirty="0">
              <a:effectLst/>
              <a:highlight>
                <a:srgbClr val="FFFFFF"/>
              </a:highligh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11</a:t>
            </a:fld>
            <a:endParaRPr lang="nl-NL"/>
          </a:p>
        </p:txBody>
      </p:sp>
    </p:spTree>
    <p:extLst>
      <p:ext uri="{BB962C8B-B14F-4D97-AF65-F5344CB8AC3E}">
        <p14:creationId xmlns:p14="http://schemas.microsoft.com/office/powerpoint/2010/main" val="222888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DD202-F458-97F4-6885-43DB14215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EE898-83A2-F99D-D18C-685A2A1D05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E2328-EE02-A19F-149B-40A3DC3C3C6F}"/>
              </a:ext>
            </a:extLst>
          </p:cNvPr>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Laat de kinderen groep voor groep materialen pakken bij de materiaaltafel: eerst zes materialen. Als alle tweetallen zijn geweest, mogen ze nog eens lopen. </a:t>
            </a:r>
          </a:p>
          <a:p>
            <a:pPr rtl="0"/>
            <a:r>
              <a:rPr lang="nl-NL" sz="1200" b="0" i="0" u="none" strike="noStrike" kern="1200" dirty="0">
                <a:solidFill>
                  <a:schemeClr val="tx1"/>
                </a:solidFill>
                <a:effectLst/>
                <a:highlight>
                  <a:srgbClr val="FFFFFF"/>
                </a:highlight>
                <a:latin typeface="+mn-lt"/>
                <a:ea typeface="+mn-ea"/>
                <a:cs typeface="+mn-cs"/>
              </a:rPr>
              <a:t>Zorg dat elk tweetal een “streep tape” krijgt (een lang stuk tape op de eigen tafel geplakt, waar ze stukken van af kunnen scheuren). </a:t>
            </a:r>
          </a:p>
          <a:p>
            <a:pPr rtl="0"/>
            <a:r>
              <a:rPr lang="nl-NL" sz="1200" b="0" i="0" u="none" strike="noStrike" kern="1200" dirty="0">
                <a:solidFill>
                  <a:schemeClr val="tx1"/>
                </a:solidFill>
                <a:effectLst/>
                <a:highlight>
                  <a:srgbClr val="FFFFFF"/>
                </a:highlight>
                <a:latin typeface="+mn-lt"/>
                <a:ea typeface="+mn-ea"/>
                <a:cs typeface="+mn-cs"/>
              </a:rPr>
              <a:t>Geef aan dat de kinderen ongeveer 30 minuten de tijd krijgen om hun “wagen” te maken.</a:t>
            </a:r>
            <a:r>
              <a:rPr lang="nl-NL" sz="1200" b="1" i="0" u="none" strike="noStrike" kern="1200" dirty="0">
                <a:solidFill>
                  <a:schemeClr val="tx1"/>
                </a:solidFill>
                <a:effectLst/>
                <a:highlight>
                  <a:srgbClr val="FFFFFF"/>
                </a:highlight>
                <a:latin typeface="+mn-lt"/>
                <a:ea typeface="+mn-ea"/>
                <a:cs typeface="+mn-cs"/>
              </a:rPr>
              <a:t> </a:t>
            </a:r>
          </a:p>
          <a:p>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Voel de flow aan en gebruik de laatste paar minuten om op te ruimen. De “wagens” mogen blijven staan.</a:t>
            </a:r>
            <a:endParaRPr lang="nl-NL" b="0" dirty="0">
              <a:effectLst/>
              <a:highlight>
                <a:srgbClr val="FFFFFF"/>
              </a:highlight>
            </a:endParaRPr>
          </a:p>
        </p:txBody>
      </p:sp>
      <p:sp>
        <p:nvSpPr>
          <p:cNvPr id="4" name="Slide Number Placeholder 3">
            <a:extLst>
              <a:ext uri="{FF2B5EF4-FFF2-40B4-BE49-F238E27FC236}">
                <a16:creationId xmlns:a16="http://schemas.microsoft.com/office/drawing/2014/main" id="{C49A241F-2252-00ED-8B08-65A81B59E9F2}"/>
              </a:ext>
            </a:extLst>
          </p:cNvPr>
          <p:cNvSpPr>
            <a:spLocks noGrp="1"/>
          </p:cNvSpPr>
          <p:nvPr>
            <p:ph type="sldNum" sz="quarter" idx="5"/>
          </p:nvPr>
        </p:nvSpPr>
        <p:spPr/>
        <p:txBody>
          <a:bodyPr/>
          <a:lstStyle/>
          <a:p>
            <a:fld id="{99221851-8B27-403E-9F69-6DC87F97C78B}" type="slidenum">
              <a:rPr lang="nl-NL" smtClean="0"/>
              <a:t>12</a:t>
            </a:fld>
            <a:endParaRPr lang="nl-NL"/>
          </a:p>
        </p:txBody>
      </p:sp>
    </p:spTree>
    <p:extLst>
      <p:ext uri="{BB962C8B-B14F-4D97-AF65-F5344CB8AC3E}">
        <p14:creationId xmlns:p14="http://schemas.microsoft.com/office/powerpoint/2010/main" val="3774877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F7FA3-1DDE-69C1-225E-2845C2EE8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012B31-B47C-0FE2-145F-710003515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A4BEE-FF0E-5870-EE04-EA4BF3D00D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13  | 15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Geef de tweetallen opdracht om op het werkblad een korte uitleg te geven over de nieuwe “wagen”.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highlight>
                  <a:srgbClr val="FFFFFF"/>
                </a:highlight>
                <a:latin typeface="+mn-lt"/>
                <a:ea typeface="+mn-ea"/>
                <a:cs typeface="+mn-cs"/>
              </a:rPr>
              <a:t>Laat de werkbladen dubbelvouwen over de stippellijn.</a:t>
            </a:r>
            <a:endParaRPr lang="nl-NL" b="0" dirty="0">
              <a:effectLst/>
              <a:highlight>
                <a:srgbClr val="FFFFFF"/>
              </a:highlight>
            </a:endParaRP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Tip!</a:t>
            </a:r>
            <a:r>
              <a:rPr lang="nl-NL" sz="1200" b="0" i="0" u="none" strike="noStrike" kern="1200" dirty="0">
                <a:solidFill>
                  <a:schemeClr val="tx1"/>
                </a:solidFill>
                <a:effectLst/>
                <a:highlight>
                  <a:srgbClr val="FFFFFF"/>
                </a:highlight>
                <a:latin typeface="+mn-lt"/>
                <a:ea typeface="+mn-ea"/>
                <a:cs typeface="+mn-cs"/>
              </a:rPr>
              <a:t> Laat de leerlingen op het werkblad bij </a:t>
            </a:r>
            <a:r>
              <a:rPr lang="nl-NL" sz="1200" b="0" i="1" u="none" strike="noStrike" kern="1200" dirty="0">
                <a:solidFill>
                  <a:schemeClr val="tx1"/>
                </a:solidFill>
                <a:effectLst/>
                <a:highlight>
                  <a:srgbClr val="FFFFFF"/>
                </a:highlight>
                <a:latin typeface="+mn-lt"/>
                <a:ea typeface="+mn-ea"/>
                <a:cs typeface="+mn-cs"/>
              </a:rPr>
              <a:t>Komt dat zien!</a:t>
            </a:r>
            <a:r>
              <a:rPr lang="nl-NL" sz="1200" b="0" i="0" u="none" strike="noStrike" kern="1200" dirty="0">
                <a:solidFill>
                  <a:schemeClr val="tx1"/>
                </a:solidFill>
                <a:effectLst/>
                <a:highlight>
                  <a:srgbClr val="FFFFFF"/>
                </a:highlight>
                <a:latin typeface="+mn-lt"/>
                <a:ea typeface="+mn-ea"/>
                <a:cs typeface="+mn-cs"/>
              </a:rPr>
              <a:t> een affiche maken voor de voorstelling die ze willen geven. </a:t>
            </a:r>
            <a:br>
              <a:rPr lang="nl-NL" b="0" dirty="0">
                <a:effectLst/>
                <a:highlight>
                  <a:srgbClr val="FFFFFF"/>
                </a:highlight>
              </a:rPr>
            </a:br>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Maak samen met de kinderen een grote stoet van alle nieuwe “wagens”. Zet de werkbladen met de uitleg erachter. </a:t>
            </a:r>
          </a:p>
          <a:p>
            <a:pPr rtl="0"/>
            <a:r>
              <a:rPr lang="nl-NL" sz="1200" b="0" i="0" u="none" strike="noStrike" kern="1200" dirty="0">
                <a:solidFill>
                  <a:schemeClr val="tx1"/>
                </a:solidFill>
                <a:effectLst/>
                <a:highlight>
                  <a:srgbClr val="FFFFFF"/>
                </a:highlight>
                <a:latin typeface="+mn-lt"/>
                <a:ea typeface="+mn-ea"/>
                <a:cs typeface="+mn-cs"/>
              </a:rPr>
              <a:t>Geef ze op een later moment gelegenheid om te ontdekken wat de andere kinderen hebben gemaakt.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Tip! </a:t>
            </a:r>
            <a:r>
              <a:rPr lang="nl-NL" sz="1200" b="0" i="0" u="none" strike="noStrike" kern="1200" dirty="0">
                <a:solidFill>
                  <a:schemeClr val="tx1"/>
                </a:solidFill>
                <a:effectLst/>
                <a:highlight>
                  <a:srgbClr val="FFFFFF"/>
                </a:highlight>
                <a:latin typeface="+mn-lt"/>
                <a:ea typeface="+mn-ea"/>
                <a:cs typeface="+mn-cs"/>
              </a:rPr>
              <a:t>Nodig een andere groep uit om te komen kijken. Vraag hen om tips en tops te geven.</a:t>
            </a:r>
            <a:endParaRPr lang="nl-NL" b="0" dirty="0">
              <a:effectLst/>
              <a:highlight>
                <a:srgbClr val="FFFFFF"/>
              </a:highlight>
            </a:endParaRPr>
          </a:p>
        </p:txBody>
      </p:sp>
      <p:sp>
        <p:nvSpPr>
          <p:cNvPr id="4" name="Slide Number Placeholder 3">
            <a:extLst>
              <a:ext uri="{FF2B5EF4-FFF2-40B4-BE49-F238E27FC236}">
                <a16:creationId xmlns:a16="http://schemas.microsoft.com/office/drawing/2014/main" id="{1A19FA29-0567-9E3B-2CFB-7B599FA14DBC}"/>
              </a:ext>
            </a:extLst>
          </p:cNvPr>
          <p:cNvSpPr>
            <a:spLocks noGrp="1"/>
          </p:cNvSpPr>
          <p:nvPr>
            <p:ph type="sldNum" sz="quarter" idx="5"/>
          </p:nvPr>
        </p:nvSpPr>
        <p:spPr/>
        <p:txBody>
          <a:bodyPr/>
          <a:lstStyle/>
          <a:p>
            <a:fld id="{99221851-8B27-403E-9F69-6DC87F97C78B}" type="slidenum">
              <a:rPr lang="nl-NL" smtClean="0"/>
              <a:t>13</a:t>
            </a:fld>
            <a:endParaRPr lang="nl-NL"/>
          </a:p>
        </p:txBody>
      </p:sp>
    </p:spTree>
    <p:extLst>
      <p:ext uri="{BB962C8B-B14F-4D97-AF65-F5344CB8AC3E}">
        <p14:creationId xmlns:p14="http://schemas.microsoft.com/office/powerpoint/2010/main" val="4193342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14  | 5 minuten</a:t>
            </a:r>
          </a:p>
          <a:p>
            <a:pPr rtl="0"/>
            <a:endParaRPr lang="nl-NL" sz="1200" b="0" i="0"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Rond de les af, complimenteer de kinderen met hun creativiteit en blik terug op de doelen. Stel vragen en geef beurten:</a:t>
            </a:r>
          </a:p>
          <a:p>
            <a:pPr rtl="0"/>
            <a:endParaRPr lang="nl-NL" b="0" dirty="0">
              <a:effectLst/>
            </a:endParaRPr>
          </a:p>
          <a:p>
            <a:pPr marL="228600" indent="-228600" rtl="0">
              <a:buFont typeface="+mj-lt"/>
              <a:buAutoNum type="arabicPeriod"/>
            </a:pPr>
            <a:r>
              <a:rPr lang="nl-NL" sz="1200" b="1" i="0" u="none" strike="noStrike" kern="1200" dirty="0">
                <a:solidFill>
                  <a:schemeClr val="tx1"/>
                </a:solidFill>
                <a:effectLst/>
                <a:latin typeface="+mn-lt"/>
                <a:ea typeface="+mn-ea"/>
                <a:cs typeface="+mn-cs"/>
              </a:rPr>
              <a:t>Ik leef me in en zie wat nog mist in De Stoet</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Welke “wagens” zijn echt een mooie toevoeging aan De Stoet? Waarom? </a:t>
            </a:r>
            <a:endParaRPr lang="nl-NL" sz="1200" b="0" i="0" u="none" strike="noStrike" kern="1200" dirty="0">
              <a:solidFill>
                <a:schemeClr val="tx1"/>
              </a:solidFill>
              <a:effectLst/>
              <a:latin typeface="+mn-lt"/>
              <a:ea typeface="+mn-ea"/>
              <a:cs typeface="+mn-cs"/>
            </a:endParaRPr>
          </a:p>
          <a:p>
            <a:pPr marL="228600" indent="-228600" rtl="0" fontAlgn="base">
              <a:buFont typeface="+mj-lt"/>
              <a:buAutoNum type="arabicPeriod"/>
            </a:pPr>
            <a:r>
              <a:rPr lang="nl-NL" sz="1200" b="1" i="0" u="none" strike="noStrike" kern="1200" dirty="0">
                <a:solidFill>
                  <a:schemeClr val="tx1"/>
                </a:solidFill>
                <a:effectLst/>
                <a:latin typeface="+mn-lt"/>
                <a:ea typeface="+mn-ea"/>
                <a:cs typeface="+mn-cs"/>
              </a:rPr>
              <a:t>Ik verzin manieren om te bewegen, wonen en werken</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Hoe is het verzinnen gegaan? Hoe lukte het om zoveel mogelijk vakken te vullen?</a:t>
            </a:r>
            <a:endParaRPr lang="nl-NL" sz="1200" b="0" i="0" u="none" strike="noStrike" kern="1200" dirty="0">
              <a:solidFill>
                <a:schemeClr val="tx1"/>
              </a:solidFill>
              <a:effectLst/>
              <a:latin typeface="+mn-lt"/>
              <a:ea typeface="+mn-ea"/>
              <a:cs typeface="+mn-cs"/>
            </a:endParaRPr>
          </a:p>
          <a:p>
            <a:pPr marL="228600" indent="-228600" rtl="0" fontAlgn="base">
              <a:buFont typeface="+mj-lt"/>
              <a:buAutoNum type="arabicPeriod"/>
            </a:pPr>
            <a:r>
              <a:rPr lang="nl-NL" sz="1200" b="1" i="0" u="none" strike="noStrike" kern="1200" dirty="0">
                <a:solidFill>
                  <a:schemeClr val="tx1"/>
                </a:solidFill>
                <a:effectLst/>
                <a:latin typeface="+mn-lt"/>
                <a:ea typeface="+mn-ea"/>
                <a:cs typeface="+mn-cs"/>
              </a:rPr>
              <a:t>Ik kan bewegende delen bouwen</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Hoe heb je het aangepakt? Heb je tips en tops voor jezelf?</a:t>
            </a:r>
          </a:p>
          <a:p>
            <a:pPr marL="0" indent="0">
              <a:buFont typeface="+mj-lt"/>
              <a:buNone/>
            </a:pPr>
            <a:endParaRPr lang="nl-NL" sz="1200" b="0" i="0" u="none" strike="noStrike" kern="1200" dirty="0">
              <a:solidFill>
                <a:srgbClr val="000000"/>
              </a:solidFill>
              <a:effectLst/>
              <a:latin typeface="Arial" panose="020B0604020202020204" pitchFamily="34" charset="0"/>
              <a:ea typeface="+mn-ea"/>
              <a:cs typeface="+mn-cs"/>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14</a:t>
            </a:fld>
            <a:endParaRPr lang="nl-NL"/>
          </a:p>
        </p:txBody>
      </p:sp>
    </p:spTree>
    <p:extLst>
      <p:ext uri="{BB962C8B-B14F-4D97-AF65-F5344CB8AC3E}">
        <p14:creationId xmlns:p14="http://schemas.microsoft.com/office/powerpoint/2010/main" val="2756913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3C26-8233-5837-50AA-D59E355D2221}"/>
              </a:ext>
            </a:extLst>
          </p:cNvPr>
          <p:cNvSpPr>
            <a:spLocks noGrp="1"/>
          </p:cNvSpPr>
          <p:nvPr>
            <p:ph type="ctrTitle"/>
          </p:nvPr>
        </p:nvSpPr>
        <p:spPr>
          <a:xfrm>
            <a:off x="1524000" y="1122363"/>
            <a:ext cx="9144000" cy="2387600"/>
          </a:xfrm>
          <a:effectLst/>
        </p:spPr>
        <p:txBody>
          <a:bodyPr anchor="b"/>
          <a:lstStyle>
            <a:lvl1pPr algn="ctr">
              <a:defRPr sz="6000">
                <a:solidFill>
                  <a:schemeClr val="tx2"/>
                </a:solidFill>
              </a:defRPr>
            </a:lvl1pPr>
          </a:lstStyle>
          <a:p>
            <a:r>
              <a:rPr lang="en-US" dirty="0"/>
              <a:t>Click to edit Master title style</a:t>
            </a:r>
            <a:endParaRPr lang="nl-NL" dirty="0"/>
          </a:p>
        </p:txBody>
      </p:sp>
      <p:sp>
        <p:nvSpPr>
          <p:cNvPr id="3" name="Subtitle 2">
            <a:extLst>
              <a:ext uri="{FF2B5EF4-FFF2-40B4-BE49-F238E27FC236}">
                <a16:creationId xmlns:a16="http://schemas.microsoft.com/office/drawing/2014/main" id="{7F169565-33AE-5D2D-30F4-1127C64DF032}"/>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6" name="Slide Number Placeholder 5">
            <a:extLst>
              <a:ext uri="{FF2B5EF4-FFF2-40B4-BE49-F238E27FC236}">
                <a16:creationId xmlns:a16="http://schemas.microsoft.com/office/drawing/2014/main" id="{BF5B7D2B-9ABA-3B50-C98F-981E1509F922}"/>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4" name="Footer Placeholder 4">
            <a:extLst>
              <a:ext uri="{FF2B5EF4-FFF2-40B4-BE49-F238E27FC236}">
                <a16:creationId xmlns:a16="http://schemas.microsoft.com/office/drawing/2014/main" id="{C60B2EBB-E77E-FD3B-408A-60466036866A}"/>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42278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p:spPr>
        <p:txBody>
          <a:bodyPr/>
          <a:lstStyle>
            <a:lvl1pPr>
              <a:defRPr>
                <a:solidFill>
                  <a:schemeClr val="bg2"/>
                </a:solidFill>
              </a:defRPr>
            </a:lvl1p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3109922F-B6F6-AB42-AECD-6451EB4FF832}"/>
              </a:ext>
            </a:extLst>
          </p:cNvPr>
          <p:cNvSpPr>
            <a:spLocks noGrp="1"/>
          </p:cNvSpPr>
          <p:nvPr>
            <p:ph idx="1"/>
          </p:nvPr>
        </p:nvSpPr>
        <p:spPr>
          <a:xfrm>
            <a:off x="838200" y="1225296"/>
            <a:ext cx="10515600" cy="4951667"/>
          </a:xfrm>
        </p:spPr>
        <p:txBody>
          <a:bodyPr/>
          <a:lstStyle>
            <a:lvl1pPr>
              <a:lnSpc>
                <a:spcPct val="150000"/>
              </a:lnSpc>
              <a:defRPr sz="3600">
                <a:latin typeface="Komika Text Kaps" panose="02000000000000000000" pitchFamily="2" charset="0"/>
              </a:defRPr>
            </a:lvl1pPr>
            <a:lvl2pPr>
              <a:lnSpc>
                <a:spcPct val="150000"/>
              </a:lnSpc>
              <a:defRPr sz="3200">
                <a:latin typeface="Komika Text Kaps" panose="02000000000000000000" pitchFamily="2" charset="0"/>
              </a:defRPr>
            </a:lvl2pPr>
            <a:lvl3pPr>
              <a:lnSpc>
                <a:spcPct val="150000"/>
              </a:lnSpc>
              <a:defRPr sz="2800">
                <a:latin typeface="Komika Text Kaps" panose="02000000000000000000" pitchFamily="2" charset="0"/>
              </a:defRPr>
            </a:lvl3pPr>
            <a:lvl4pPr>
              <a:lnSpc>
                <a:spcPct val="150000"/>
              </a:lnSpc>
              <a:defRPr>
                <a:latin typeface="Komika Text Kaps" panose="02000000000000000000" pitchFamily="2" charset="0"/>
              </a:defRPr>
            </a:lvl4pPr>
            <a:lvl5pPr>
              <a:lnSpc>
                <a:spcPct val="150000"/>
              </a:lnSpc>
              <a:defRPr>
                <a:latin typeface="Komika Text Kaps"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a:t>
            </a:fld>
            <a:endParaRPr lang="nl-NL"/>
          </a:p>
        </p:txBody>
      </p:sp>
      <p:pic>
        <p:nvPicPr>
          <p:cNvPr id="4" name="Google Shape;54;p13">
            <a:extLst>
              <a:ext uri="{FF2B5EF4-FFF2-40B4-BE49-F238E27FC236}">
                <a16:creationId xmlns:a16="http://schemas.microsoft.com/office/drawing/2014/main" id="{D0ACD941-E746-94C7-3A4D-97E2235B83FD}"/>
              </a:ext>
            </a:extLst>
          </p:cNvPr>
          <p:cNvPicPr preferRelativeResize="0"/>
          <p:nvPr userDrawn="1"/>
        </p:nvPicPr>
        <p:blipFill>
          <a:blip r:embed="rId2"/>
          <a:srcRect/>
          <a:stretch/>
        </p:blipFill>
        <p:spPr>
          <a:xfrm>
            <a:off x="11464119" y="6161484"/>
            <a:ext cx="622250" cy="592098"/>
          </a:xfrm>
          <a:prstGeom prst="rect">
            <a:avLst/>
          </a:prstGeom>
          <a:noFill/>
          <a:ln>
            <a:noFill/>
          </a:ln>
        </p:spPr>
      </p:pic>
      <p:sp>
        <p:nvSpPr>
          <p:cNvPr id="7" name="Footer Placeholder 4">
            <a:extLst>
              <a:ext uri="{FF2B5EF4-FFF2-40B4-BE49-F238E27FC236}">
                <a16:creationId xmlns:a16="http://schemas.microsoft.com/office/drawing/2014/main" id="{F0D6638B-000E-B58C-3DC9-7F0E19105764}"/>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9140935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3F0E-A02A-16D7-938B-5F34399FE5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D01C18ED-FB7F-0786-D376-97A7BA6E70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80025CA4-1181-FE55-4357-0852C48F10A4}"/>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ooter Placeholder 4">
            <a:extLst>
              <a:ext uri="{FF2B5EF4-FFF2-40B4-BE49-F238E27FC236}">
                <a16:creationId xmlns:a16="http://schemas.microsoft.com/office/drawing/2014/main" id="{D3E78952-211E-FB02-146C-12E2EECD02CB}"/>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441966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E40F-39CC-FD71-0E9A-C021A31E9491}"/>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891B27D7-AD08-EA7C-40A0-94CC81B528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C2E537D1-C034-1542-7D15-8751619648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Slide Number Placeholder 6">
            <a:extLst>
              <a:ext uri="{FF2B5EF4-FFF2-40B4-BE49-F238E27FC236}">
                <a16:creationId xmlns:a16="http://schemas.microsoft.com/office/drawing/2014/main" id="{CA4AF8BD-E402-75C8-8C02-F62F2D535FF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DF78F5DF-32B6-5EFF-3DB1-362F1DBF3A73}"/>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837607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1E08-102C-CFD6-B79F-C6904B2FE8C1}"/>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C262444-F4DC-5C5A-68BF-80DA4E2FF7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1AD8C0-F14C-3F4B-3B16-7163A83EEB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95FD1D45-5867-1D37-BC14-FFFE945E5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CF5E38-F0E8-D8D7-5237-A4BFBB84CC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9" name="Slide Number Placeholder 8">
            <a:extLst>
              <a:ext uri="{FF2B5EF4-FFF2-40B4-BE49-F238E27FC236}">
                <a16:creationId xmlns:a16="http://schemas.microsoft.com/office/drawing/2014/main" id="{4D3400B7-23AA-8FE1-8E8B-F4C852DBD788}"/>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10" name="Footer Placeholder 4">
            <a:extLst>
              <a:ext uri="{FF2B5EF4-FFF2-40B4-BE49-F238E27FC236}">
                <a16:creationId xmlns:a16="http://schemas.microsoft.com/office/drawing/2014/main" id="{75CA0EAA-F610-5D4B-FDD2-60DC540CF7B3}"/>
              </a:ext>
            </a:extLst>
          </p:cNvPr>
          <p:cNvSpPr>
            <a:spLocks noGrp="1"/>
          </p:cNvSpPr>
          <p:nvPr>
            <p:ph type="ftr" sz="quarter" idx="1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961102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D294-F511-570B-8083-C2A9C1A98053}"/>
              </a:ext>
            </a:extLst>
          </p:cNvPr>
          <p:cNvSpPr>
            <a:spLocks noGrp="1"/>
          </p:cNvSpPr>
          <p:nvPr>
            <p:ph type="title"/>
          </p:nvPr>
        </p:nvSpPr>
        <p:spPr/>
        <p:txBody>
          <a:bodyPr/>
          <a:lstStyle/>
          <a:p>
            <a:r>
              <a:rPr lang="en-US"/>
              <a:t>Click to edit Master title style</a:t>
            </a:r>
            <a:endParaRPr lang="nl-NL"/>
          </a:p>
        </p:txBody>
      </p:sp>
      <p:sp>
        <p:nvSpPr>
          <p:cNvPr id="5" name="Slide Number Placeholder 4">
            <a:extLst>
              <a:ext uri="{FF2B5EF4-FFF2-40B4-BE49-F238E27FC236}">
                <a16:creationId xmlns:a16="http://schemas.microsoft.com/office/drawing/2014/main" id="{17FDE727-06AF-81C7-8171-97725CC223DC}"/>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6" name="Footer Placeholder 4">
            <a:extLst>
              <a:ext uri="{FF2B5EF4-FFF2-40B4-BE49-F238E27FC236}">
                <a16:creationId xmlns:a16="http://schemas.microsoft.com/office/drawing/2014/main" id="{B36FA3F4-CDA0-C1DB-F9C1-96CCDEBB7CCF}"/>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73726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50F18D-5EA6-7DC7-09E2-D1D87F781E17}"/>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5" name="Footer Placeholder 4">
            <a:extLst>
              <a:ext uri="{FF2B5EF4-FFF2-40B4-BE49-F238E27FC236}">
                <a16:creationId xmlns:a16="http://schemas.microsoft.com/office/drawing/2014/main" id="{834F3695-4753-B8C8-44EE-0D93CD2AE49F}"/>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29906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212C-6FAD-266C-4B56-4EBC22D1D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EFB7E44A-CE8B-CB8F-E962-FD199EDACF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483FF819-62B4-BE1C-FAD7-9B2628D79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AD05487-6C22-6569-791C-BB441BC2453F}"/>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A23E2479-1C1B-B1FA-0219-79F53CDD2094}"/>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567779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E6CE-5F99-7260-F505-44793AA6A3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20D1D474-3F04-3D73-6B62-E4B923793A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BF662F6D-0575-85EC-B818-7A6EAF808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F203ECE-9578-E4A2-F2A2-BFB253FE020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E9264769-EB16-5B9A-B23F-C3247B30D74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211352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el + 1 groot v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a:prstGeom prst="rect">
            <a:avLst/>
          </a:prstGeom>
        </p:spPr>
        <p:txBody>
          <a:bodyPr/>
          <a:lstStyle>
            <a:lvl1pPr>
              <a:defRPr>
                <a:solidFill>
                  <a:schemeClr val="bg2"/>
                </a:solidFill>
              </a:defRPr>
            </a:lvl1pPr>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3" name="Footer Placeholder 4">
            <a:extLst>
              <a:ext uri="{FF2B5EF4-FFF2-40B4-BE49-F238E27FC236}">
                <a16:creationId xmlns:a16="http://schemas.microsoft.com/office/drawing/2014/main" id="{E32F837B-2EC7-F622-5398-9729754899FA}"/>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pPr algn="ctr"/>
            <a:r>
              <a:rPr lang="nl-NL" dirty="0" err="1">
                <a:solidFill>
                  <a:schemeClr val="bg1"/>
                </a:solidFill>
                <a:latin typeface="+mn-lt"/>
              </a:rPr>
              <a:t>Ontwerpbox</a:t>
            </a:r>
            <a:r>
              <a:rPr lang="nl-NL" dirty="0">
                <a:solidFill>
                  <a:schemeClr val="bg1"/>
                </a:solidFill>
                <a:latin typeface="+mn-lt"/>
              </a:rPr>
              <a:t> circus © www.ontwerpenindeklas.nl</a:t>
            </a:r>
            <a:endParaRPr lang="nl-NL" sz="1400" dirty="0">
              <a:solidFill>
                <a:schemeClr val="bg1"/>
              </a:solidFill>
              <a:latin typeface="+mn-lt"/>
            </a:endParaRPr>
          </a:p>
        </p:txBody>
      </p:sp>
    </p:spTree>
    <p:extLst>
      <p:ext uri="{BB962C8B-B14F-4D97-AF65-F5344CB8AC3E}">
        <p14:creationId xmlns:p14="http://schemas.microsoft.com/office/powerpoint/2010/main" val="14695660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3C26-8233-5837-50AA-D59E355D2221}"/>
              </a:ext>
            </a:extLst>
          </p:cNvPr>
          <p:cNvSpPr>
            <a:spLocks noGrp="1"/>
          </p:cNvSpPr>
          <p:nvPr>
            <p:ph type="ctrTitle"/>
          </p:nvPr>
        </p:nvSpPr>
        <p:spPr>
          <a:xfrm>
            <a:off x="1524000" y="1122363"/>
            <a:ext cx="9144000" cy="2387600"/>
          </a:xfrm>
          <a:effectLst/>
        </p:spPr>
        <p:txBody>
          <a:bodyPr anchor="b"/>
          <a:lstStyle>
            <a:lvl1pPr algn="ctr">
              <a:defRPr sz="6000">
                <a:solidFill>
                  <a:schemeClr val="tx2"/>
                </a:solidFill>
              </a:defRPr>
            </a:lvl1pPr>
          </a:lstStyle>
          <a:p>
            <a:r>
              <a:rPr lang="en-US" dirty="0"/>
              <a:t>Click to edit Master title style</a:t>
            </a:r>
            <a:endParaRPr lang="nl-NL" dirty="0"/>
          </a:p>
        </p:txBody>
      </p:sp>
      <p:sp>
        <p:nvSpPr>
          <p:cNvPr id="3" name="Subtitle 2">
            <a:extLst>
              <a:ext uri="{FF2B5EF4-FFF2-40B4-BE49-F238E27FC236}">
                <a16:creationId xmlns:a16="http://schemas.microsoft.com/office/drawing/2014/main" id="{7F169565-33AE-5D2D-30F4-1127C64DF0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6" name="Slide Number Placeholder 5">
            <a:extLst>
              <a:ext uri="{FF2B5EF4-FFF2-40B4-BE49-F238E27FC236}">
                <a16:creationId xmlns:a16="http://schemas.microsoft.com/office/drawing/2014/main" id="{BF5B7D2B-9ABA-3B50-C98F-981E1509F922}"/>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4" name="Footer Placeholder 4">
            <a:extLst>
              <a:ext uri="{FF2B5EF4-FFF2-40B4-BE49-F238E27FC236}">
                <a16:creationId xmlns:a16="http://schemas.microsoft.com/office/drawing/2014/main" id="{FD2F9E09-3101-1C15-0C81-7874317D3CDD}"/>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566854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p:spPr>
        <p:txBody>
          <a:bodyPr/>
          <a:lstStyle>
            <a:lvl1pPr>
              <a:defRPr>
                <a:solidFill>
                  <a:schemeClr val="bg2"/>
                </a:solidFill>
              </a:defRPr>
            </a:lvl1p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3109922F-B6F6-AB42-AECD-6451EB4FF832}"/>
              </a:ext>
            </a:extLst>
          </p:cNvPr>
          <p:cNvSpPr>
            <a:spLocks noGrp="1"/>
          </p:cNvSpPr>
          <p:nvPr>
            <p:ph idx="1"/>
          </p:nvPr>
        </p:nvSpPr>
        <p:spPr>
          <a:xfrm>
            <a:off x="838200" y="1225296"/>
            <a:ext cx="10515600" cy="4951667"/>
          </a:xfrm>
          <a:prstGeom prst="rect">
            <a:avLst/>
          </a:prstGeom>
        </p:spPr>
        <p:txBody>
          <a:bodyPr/>
          <a:lstStyle>
            <a:lvl1pPr>
              <a:lnSpc>
                <a:spcPct val="150000"/>
              </a:lnSpc>
              <a:defRPr sz="3600">
                <a:latin typeface="Komika Text Kaps" panose="02000000000000000000" pitchFamily="2" charset="0"/>
              </a:defRPr>
            </a:lvl1pPr>
            <a:lvl2pPr>
              <a:lnSpc>
                <a:spcPct val="150000"/>
              </a:lnSpc>
              <a:defRPr sz="3200">
                <a:latin typeface="Komika Text Kaps" panose="02000000000000000000" pitchFamily="2" charset="0"/>
              </a:defRPr>
            </a:lvl2pPr>
            <a:lvl3pPr>
              <a:lnSpc>
                <a:spcPct val="150000"/>
              </a:lnSpc>
              <a:defRPr sz="2800">
                <a:latin typeface="Komika Text Kaps" panose="02000000000000000000" pitchFamily="2" charset="0"/>
              </a:defRPr>
            </a:lvl3pPr>
            <a:lvl4pPr>
              <a:lnSpc>
                <a:spcPct val="150000"/>
              </a:lnSpc>
              <a:defRPr>
                <a:latin typeface="Komika Text Kaps" panose="02000000000000000000" pitchFamily="2" charset="0"/>
              </a:defRPr>
            </a:lvl4pPr>
            <a:lvl5pPr>
              <a:lnSpc>
                <a:spcPct val="150000"/>
              </a:lnSpc>
              <a:defRPr>
                <a:latin typeface="Komika Text Kaps"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4" name="Footer Placeholder 4">
            <a:extLst>
              <a:ext uri="{FF2B5EF4-FFF2-40B4-BE49-F238E27FC236}">
                <a16:creationId xmlns:a16="http://schemas.microsoft.com/office/drawing/2014/main" id="{6AE266E7-28FE-8479-0D50-7E42F7B0D1A6}"/>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792593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3F0E-A02A-16D7-938B-5F34399FE5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D01C18ED-FB7F-0786-D376-97A7BA6E705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F97158-2784-5E65-52EB-C232D9E2F1E2}"/>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80025CA4-1181-FE55-4357-0852C48F10A4}"/>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E3E02DDA-C171-7F6E-1425-327FE0991241}"/>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4004246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E40F-39CC-FD71-0E9A-C021A31E9491}"/>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891B27D7-AD08-EA7C-40A0-94CC81B5283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C2E537D1-C034-1542-7D15-8751619648D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3036F8B2-5B5C-EA63-C55C-EFC3D9A50E21}"/>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7" name="Slide Number Placeholder 6">
            <a:extLst>
              <a:ext uri="{FF2B5EF4-FFF2-40B4-BE49-F238E27FC236}">
                <a16:creationId xmlns:a16="http://schemas.microsoft.com/office/drawing/2014/main" id="{CA4AF8BD-E402-75C8-8C02-F62F2D535FF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9" name="Footer Placeholder 4">
            <a:extLst>
              <a:ext uri="{FF2B5EF4-FFF2-40B4-BE49-F238E27FC236}">
                <a16:creationId xmlns:a16="http://schemas.microsoft.com/office/drawing/2014/main" id="{1BB7FAB2-C7DA-F57B-00A8-3ED21766BB70}"/>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4125467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1E08-102C-CFD6-B79F-C6904B2FE8C1}"/>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C262444-F4DC-5C5A-68BF-80DA4E2FF7E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1AD8C0-F14C-3F4B-3B16-7163A83EEBA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95FD1D45-5867-1D37-BC14-FFFE945E567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CF5E38-F0E8-D8D7-5237-A4BFBB84CC2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1A7B8752-F105-3FAE-F2B6-BC825F270701}"/>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9" name="Slide Number Placeholder 8">
            <a:extLst>
              <a:ext uri="{FF2B5EF4-FFF2-40B4-BE49-F238E27FC236}">
                <a16:creationId xmlns:a16="http://schemas.microsoft.com/office/drawing/2014/main" id="{4D3400B7-23AA-8FE1-8E8B-F4C852DBD788}"/>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11" name="Footer Placeholder 4">
            <a:extLst>
              <a:ext uri="{FF2B5EF4-FFF2-40B4-BE49-F238E27FC236}">
                <a16:creationId xmlns:a16="http://schemas.microsoft.com/office/drawing/2014/main" id="{518A7FA0-0EAC-D6B6-BE44-E48F42ACAEFC}"/>
              </a:ext>
            </a:extLst>
          </p:cNvPr>
          <p:cNvSpPr>
            <a:spLocks noGrp="1"/>
          </p:cNvSpPr>
          <p:nvPr>
            <p:ph type="ftr" sz="quarter" idx="1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919195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D294-F511-570B-8083-C2A9C1A98053}"/>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8C54F8A9-907C-DDDC-1B8F-22C3F857C0A5}"/>
              </a:ext>
            </a:extLst>
          </p:cNvPr>
          <p:cNvSpPr>
            <a:spLocks noGrp="1"/>
          </p:cNvSpPr>
          <p:nvPr>
            <p:ph type="dt" sz="half" idx="10"/>
          </p:nvPr>
        </p:nvSpPr>
        <p:spPr>
          <a:xfrm>
            <a:off x="1108710" y="6445567"/>
            <a:ext cx="2472690" cy="230188"/>
          </a:xfrm>
          <a:prstGeom prst="rect">
            <a:avLst/>
          </a:prstGeom>
        </p:spPr>
        <p:txBody>
          <a:bodyPr/>
          <a:lstStyle/>
          <a:p>
            <a:endParaRPr lang="nl-NL" dirty="0"/>
          </a:p>
        </p:txBody>
      </p:sp>
      <p:sp>
        <p:nvSpPr>
          <p:cNvPr id="5" name="Slide Number Placeholder 4">
            <a:extLst>
              <a:ext uri="{FF2B5EF4-FFF2-40B4-BE49-F238E27FC236}">
                <a16:creationId xmlns:a16="http://schemas.microsoft.com/office/drawing/2014/main" id="{17FDE727-06AF-81C7-8171-97725CC223DC}"/>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ooter Placeholder 4">
            <a:extLst>
              <a:ext uri="{FF2B5EF4-FFF2-40B4-BE49-F238E27FC236}">
                <a16:creationId xmlns:a16="http://schemas.microsoft.com/office/drawing/2014/main" id="{2B35F0A5-86D5-694C-9687-F2C6664384A2}"/>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567751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50F18D-5EA6-7DC7-09E2-D1D87F781E17}"/>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6" name="Footer Placeholder 4">
            <a:extLst>
              <a:ext uri="{FF2B5EF4-FFF2-40B4-BE49-F238E27FC236}">
                <a16:creationId xmlns:a16="http://schemas.microsoft.com/office/drawing/2014/main" id="{EE58C6B7-6099-8913-39D0-B35B839D7AB9}"/>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710048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212C-6FAD-266C-4B56-4EBC22D1D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EFB7E44A-CE8B-CB8F-E962-FD199EDACF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483FF819-62B4-BE1C-FAD7-9B2628D79A5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A2E02E-FDF8-8A05-A258-75C280DE5CC9}"/>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7" name="Slide Number Placeholder 6">
            <a:extLst>
              <a:ext uri="{FF2B5EF4-FFF2-40B4-BE49-F238E27FC236}">
                <a16:creationId xmlns:a16="http://schemas.microsoft.com/office/drawing/2014/main" id="{7AD05487-6C22-6569-791C-BB441BC2453F}"/>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9" name="Footer Placeholder 4">
            <a:extLst>
              <a:ext uri="{FF2B5EF4-FFF2-40B4-BE49-F238E27FC236}">
                <a16:creationId xmlns:a16="http://schemas.microsoft.com/office/drawing/2014/main" id="{ECCFF436-3271-B591-C2DA-F5C14D124D69}"/>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82108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E6CE-5F99-7260-F505-44793AA6A3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20D1D474-3F04-3D73-6B62-E4B923793A2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BF662F6D-0575-85EC-B818-7A6EAF8084D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EB4F48-B91F-7761-FB1F-8D6779B4650F}"/>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7" name="Slide Number Placeholder 6">
            <a:extLst>
              <a:ext uri="{FF2B5EF4-FFF2-40B4-BE49-F238E27FC236}">
                <a16:creationId xmlns:a16="http://schemas.microsoft.com/office/drawing/2014/main" id="{DF203ECE-9578-E4A2-F2A2-BFB253FE020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9" name="Footer Placeholder 4">
            <a:extLst>
              <a:ext uri="{FF2B5EF4-FFF2-40B4-BE49-F238E27FC236}">
                <a16:creationId xmlns:a16="http://schemas.microsoft.com/office/drawing/2014/main" id="{8FFBDD3A-F4AC-0753-352C-4A35935AA65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88390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reeform: Shape 6">
            <a:extLst>
              <a:ext uri="{FF2B5EF4-FFF2-40B4-BE49-F238E27FC236}">
                <a16:creationId xmlns:a16="http://schemas.microsoft.com/office/drawing/2014/main" id="{85AA66C0-878D-EE33-FC86-44650DDD5DC0}"/>
              </a:ext>
            </a:extLst>
          </p:cNvPr>
          <p:cNvSpPr/>
          <p:nvPr userDrawn="1"/>
        </p:nvSpPr>
        <p:spPr>
          <a:xfrm>
            <a:off x="4658242" y="3030583"/>
            <a:ext cx="7000142" cy="3250812"/>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rgbClr val="FFFFFF"/>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Footer Placeholder 4">
            <a:extLst>
              <a:ext uri="{FF2B5EF4-FFF2-40B4-BE49-F238E27FC236}">
                <a16:creationId xmlns:a16="http://schemas.microsoft.com/office/drawing/2014/main" id="{B1BFFFD0-CEAB-DC64-DF34-3E1AA851AEF4}"/>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06750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reeform: Shape 6">
            <a:extLst>
              <a:ext uri="{FF2B5EF4-FFF2-40B4-BE49-F238E27FC236}">
                <a16:creationId xmlns:a16="http://schemas.microsoft.com/office/drawing/2014/main" id="{85AA66C0-878D-EE33-FC86-44650DDD5DC0}"/>
              </a:ext>
            </a:extLst>
          </p:cNvPr>
          <p:cNvSpPr/>
          <p:nvPr userDrawn="1"/>
        </p:nvSpPr>
        <p:spPr>
          <a:xfrm>
            <a:off x="5713938" y="2473176"/>
            <a:ext cx="5944445" cy="3808219"/>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rgbClr val="FFFFFF"/>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Footer Placeholder 4">
            <a:extLst>
              <a:ext uri="{FF2B5EF4-FFF2-40B4-BE49-F238E27FC236}">
                <a16:creationId xmlns:a16="http://schemas.microsoft.com/office/drawing/2014/main" id="{88B90E46-E439-F41B-05C9-3239B088EC0E}"/>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96264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reeform: Shape 7">
            <a:extLst>
              <a:ext uri="{FF2B5EF4-FFF2-40B4-BE49-F238E27FC236}">
                <a16:creationId xmlns:a16="http://schemas.microsoft.com/office/drawing/2014/main" id="{B963D5E2-4019-5527-1BF1-CAE0E2388B77}"/>
              </a:ext>
            </a:extLst>
          </p:cNvPr>
          <p:cNvSpPr/>
          <p:nvPr userDrawn="1"/>
        </p:nvSpPr>
        <p:spPr>
          <a:xfrm>
            <a:off x="404106" y="1057856"/>
            <a:ext cx="5944444" cy="5223539"/>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Footer Placeholder 4">
            <a:extLst>
              <a:ext uri="{FF2B5EF4-FFF2-40B4-BE49-F238E27FC236}">
                <a16:creationId xmlns:a16="http://schemas.microsoft.com/office/drawing/2014/main" id="{A21C1B33-1EB5-96FA-102B-22CE68A8CD1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7277213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reeform: Shape 7">
            <a:extLst>
              <a:ext uri="{FF2B5EF4-FFF2-40B4-BE49-F238E27FC236}">
                <a16:creationId xmlns:a16="http://schemas.microsoft.com/office/drawing/2014/main" id="{B963D5E2-4019-5527-1BF1-CAE0E2388B77}"/>
              </a:ext>
            </a:extLst>
          </p:cNvPr>
          <p:cNvSpPr/>
          <p:nvPr userDrawn="1"/>
        </p:nvSpPr>
        <p:spPr>
          <a:xfrm>
            <a:off x="5753023" y="1057856"/>
            <a:ext cx="5944444" cy="5223539"/>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Footer Placeholder 4">
            <a:extLst>
              <a:ext uri="{FF2B5EF4-FFF2-40B4-BE49-F238E27FC236}">
                <a16:creationId xmlns:a16="http://schemas.microsoft.com/office/drawing/2014/main" id="{AC3E8986-906D-C6E0-BF81-8DEF414F186D}"/>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70883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6" Type="http://schemas.openxmlformats.org/officeDocument/2006/relationships/image" Target="../media/image1.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2.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608082" y="337693"/>
            <a:ext cx="9745717"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3" name="Text Placeholder 2">
            <a:extLst>
              <a:ext uri="{FF2B5EF4-FFF2-40B4-BE49-F238E27FC236}">
                <a16:creationId xmlns:a16="http://schemas.microsoft.com/office/drawing/2014/main" id="{B7E8311D-ABAE-6BA1-F018-0E01FA235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9" name="Freeform: Shape 8">
            <a:extLst>
              <a:ext uri="{FF2B5EF4-FFF2-40B4-BE49-F238E27FC236}">
                <a16:creationId xmlns:a16="http://schemas.microsoft.com/office/drawing/2014/main" id="{32F045B0-178D-BA89-D3C3-329CF873DD6A}"/>
              </a:ext>
            </a:extLst>
          </p:cNvPr>
          <p:cNvSpPr/>
          <p:nvPr userDrawn="1"/>
        </p:nvSpPr>
        <p:spPr>
          <a:xfrm>
            <a:off x="228600" y="960139"/>
            <a:ext cx="11636693" cy="5403990"/>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143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a:t>
            </a:fld>
            <a:endParaRPr lang="nl-NL" dirty="0"/>
          </a:p>
        </p:txBody>
      </p:sp>
      <p:pic>
        <p:nvPicPr>
          <p:cNvPr id="7" name="Afbeelding 1">
            <a:extLst>
              <a:ext uri="{FF2B5EF4-FFF2-40B4-BE49-F238E27FC236}">
                <a16:creationId xmlns:a16="http://schemas.microsoft.com/office/drawing/2014/main" id="{2C75F667-62D0-10B3-E08D-E36183A43F81}"/>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220930" y="47412"/>
            <a:ext cx="912727" cy="912727"/>
          </a:xfrm>
          <a:prstGeom prst="rect">
            <a:avLst/>
          </a:prstGeom>
        </p:spPr>
      </p:pic>
      <p:sp>
        <p:nvSpPr>
          <p:cNvPr id="4" name="Footer Placeholder 4">
            <a:extLst>
              <a:ext uri="{FF2B5EF4-FFF2-40B4-BE49-F238E27FC236}">
                <a16:creationId xmlns:a16="http://schemas.microsoft.com/office/drawing/2014/main" id="{C71A5C83-8D2A-6993-B0AA-5FA2F7F99ACC}"/>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pic>
        <p:nvPicPr>
          <p:cNvPr id="8" name="Google Shape;54;p13">
            <a:extLst>
              <a:ext uri="{FF2B5EF4-FFF2-40B4-BE49-F238E27FC236}">
                <a16:creationId xmlns:a16="http://schemas.microsoft.com/office/drawing/2014/main" id="{76583A9D-4B9B-8F79-8AD1-B4EDB6FB109B}"/>
              </a:ext>
            </a:extLst>
          </p:cNvPr>
          <p:cNvPicPr preferRelativeResize="0"/>
          <p:nvPr userDrawn="1"/>
        </p:nvPicPr>
        <p:blipFill>
          <a:blip r:embed="rId13"/>
          <a:srcRect/>
          <a:stretch/>
        </p:blipFill>
        <p:spPr>
          <a:xfrm>
            <a:off x="11464119" y="6161484"/>
            <a:ext cx="622250" cy="592098"/>
          </a:xfrm>
          <a:prstGeom prst="rect">
            <a:avLst/>
          </a:prstGeom>
          <a:noFill/>
          <a:ln>
            <a:noFill/>
          </a:ln>
        </p:spPr>
      </p:pic>
    </p:spTree>
    <p:extLst>
      <p:ext uri="{BB962C8B-B14F-4D97-AF65-F5344CB8AC3E}">
        <p14:creationId xmlns:p14="http://schemas.microsoft.com/office/powerpoint/2010/main" val="259445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6" r:id="rId10"/>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620695" y="337693"/>
            <a:ext cx="9733105"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a:t>
            </a:fld>
            <a:endParaRPr lang="nl-NL" dirty="0"/>
          </a:p>
        </p:txBody>
      </p:sp>
      <p:pic>
        <p:nvPicPr>
          <p:cNvPr id="3" name="Google Shape;54;p13">
            <a:extLst>
              <a:ext uri="{FF2B5EF4-FFF2-40B4-BE49-F238E27FC236}">
                <a16:creationId xmlns:a16="http://schemas.microsoft.com/office/drawing/2014/main" id="{2FA82AC2-AD82-6EB1-3E4E-B0C4589ABB31}"/>
              </a:ext>
            </a:extLst>
          </p:cNvPr>
          <p:cNvPicPr preferRelativeResize="0"/>
          <p:nvPr userDrawn="1"/>
        </p:nvPicPr>
        <p:blipFill>
          <a:blip r:embed="rId15"/>
          <a:srcRect/>
          <a:stretch/>
        </p:blipFill>
        <p:spPr>
          <a:xfrm>
            <a:off x="11464119" y="6161484"/>
            <a:ext cx="622250" cy="592098"/>
          </a:xfrm>
          <a:prstGeom prst="rect">
            <a:avLst/>
          </a:prstGeom>
          <a:noFill/>
          <a:ln>
            <a:noFill/>
          </a:ln>
        </p:spPr>
      </p:pic>
      <p:sp>
        <p:nvSpPr>
          <p:cNvPr id="4" name="Footer Placeholder 4">
            <a:extLst>
              <a:ext uri="{FF2B5EF4-FFF2-40B4-BE49-F238E27FC236}">
                <a16:creationId xmlns:a16="http://schemas.microsoft.com/office/drawing/2014/main" id="{C97F4375-B2DA-FB36-F237-8C5CEC311967}"/>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pic>
        <p:nvPicPr>
          <p:cNvPr id="7" name="Afbeelding 1">
            <a:extLst>
              <a:ext uri="{FF2B5EF4-FFF2-40B4-BE49-F238E27FC236}">
                <a16:creationId xmlns:a16="http://schemas.microsoft.com/office/drawing/2014/main" id="{CC6DBAFB-C1CC-D7C8-D097-DC5BA1E7777A}"/>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20930" y="47412"/>
            <a:ext cx="912727" cy="912727"/>
          </a:xfrm>
          <a:prstGeom prst="rect">
            <a:avLst/>
          </a:prstGeom>
        </p:spPr>
      </p:pic>
    </p:spTree>
    <p:extLst>
      <p:ext uri="{BB962C8B-B14F-4D97-AF65-F5344CB8AC3E}">
        <p14:creationId xmlns:p14="http://schemas.microsoft.com/office/powerpoint/2010/main" val="2493812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5" r:id="rId11"/>
    <p:sldLayoutId id="2147483672" r:id="rId12"/>
    <p:sldLayoutId id="2147483673" r:id="rId13"/>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4">
            <a:extLst>
              <a:ext uri="{FF2B5EF4-FFF2-40B4-BE49-F238E27FC236}">
                <a16:creationId xmlns:a16="http://schemas.microsoft.com/office/drawing/2014/main" id="{48D19B06-A0DC-4F87-4C0F-6FFF02068EAF}"/>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000" t="-25000" r="-1000" b="-28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9FC5C009-2054-7114-0A46-F46ED45F12A8}"/>
              </a:ext>
            </a:extLst>
          </p:cNvPr>
          <p:cNvSpPr>
            <a:spLocks noGrp="1"/>
          </p:cNvSpPr>
          <p:nvPr>
            <p:ph type="title"/>
          </p:nvPr>
        </p:nvSpPr>
        <p:spPr>
          <a:xfrm>
            <a:off x="1580606" y="235131"/>
            <a:ext cx="9773194" cy="725007"/>
          </a:xfrm>
          <a:noFill/>
          <a:ln>
            <a:noFill/>
          </a:ln>
        </p:spPr>
        <p:txBody>
          <a:bodyPr>
            <a:normAutofit/>
          </a:bodyPr>
          <a:lstStyle/>
          <a:p>
            <a:r>
              <a:rPr lang="en-GB" dirty="0" err="1">
                <a:effectLst>
                  <a:outerShdw blurRad="50800" dist="38100" dir="2700000" algn="tl" rotWithShape="0">
                    <a:prstClr val="black">
                      <a:alpha val="40000"/>
                    </a:prstClr>
                  </a:outerShdw>
                </a:effectLst>
              </a:rPr>
              <a:t>Ontwerpbox</a:t>
            </a:r>
            <a:r>
              <a:rPr lang="en-GB" dirty="0">
                <a:effectLst>
                  <a:outerShdw blurRad="50800" dist="38100" dir="2700000" algn="tl" rotWithShape="0">
                    <a:prstClr val="black">
                      <a:alpha val="40000"/>
                    </a:prstClr>
                  </a:outerShdw>
                </a:effectLst>
              </a:rPr>
              <a:t> </a:t>
            </a:r>
            <a:r>
              <a:rPr lang="en-GB" dirty="0" err="1">
                <a:effectLst>
                  <a:outerShdw blurRad="50800" dist="38100" dir="2700000" algn="tl" rotWithShape="0">
                    <a:prstClr val="black">
                      <a:alpha val="40000"/>
                    </a:prstClr>
                  </a:outerShdw>
                </a:effectLst>
              </a:rPr>
              <a:t>straattheater</a:t>
            </a:r>
            <a:endParaRPr lang="nl-NL" dirty="0">
              <a:solidFill>
                <a:schemeClr val="bg2"/>
              </a:solidFill>
              <a:effectLst>
                <a:outerShdw blurRad="50800" dist="38100" dir="2700000" algn="tl" rotWithShape="0">
                  <a:prstClr val="black">
                    <a:alpha val="40000"/>
                  </a:prstClr>
                </a:outerShdw>
              </a:effectLst>
            </a:endParaRPr>
          </a:p>
        </p:txBody>
      </p:sp>
      <p:pic>
        <p:nvPicPr>
          <p:cNvPr id="3" name="Picture 2" descr="A pink circle with white text and a light bulb&#10;&#10;Description automatically generated">
            <a:extLst>
              <a:ext uri="{FF2B5EF4-FFF2-40B4-BE49-F238E27FC236}">
                <a16:creationId xmlns:a16="http://schemas.microsoft.com/office/drawing/2014/main" id="{9C03B0D2-60D7-695C-F520-19299F043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3632" y="4311350"/>
            <a:ext cx="2060168" cy="2060168"/>
          </a:xfrm>
          <a:prstGeom prst="rect">
            <a:avLst/>
          </a:prstGeom>
        </p:spPr>
      </p:pic>
      <p:sp>
        <p:nvSpPr>
          <p:cNvPr id="5" name="TextBox 4">
            <a:extLst>
              <a:ext uri="{FF2B5EF4-FFF2-40B4-BE49-F238E27FC236}">
                <a16:creationId xmlns:a16="http://schemas.microsoft.com/office/drawing/2014/main" id="{A4404D79-38E6-D632-E1F8-715BF247F70F}"/>
              </a:ext>
            </a:extLst>
          </p:cNvPr>
          <p:cNvSpPr txBox="1"/>
          <p:nvPr/>
        </p:nvSpPr>
        <p:spPr>
          <a:xfrm>
            <a:off x="4216858" y="5543919"/>
            <a:ext cx="6093912" cy="707886"/>
          </a:xfrm>
          <a:prstGeom prst="rect">
            <a:avLst/>
          </a:prstGeom>
          <a:noFill/>
        </p:spPr>
        <p:txBody>
          <a:bodyPr wrap="square">
            <a:spAutoFit/>
          </a:bodyPr>
          <a:lstStyle/>
          <a:p>
            <a:r>
              <a:rPr lang="en-GB" sz="4000" dirty="0" err="1">
                <a:solidFill>
                  <a:schemeClr val="bg1"/>
                </a:solidFill>
                <a:effectLst>
                  <a:outerShdw blurRad="50800" dist="38100" dir="2700000" algn="tl" rotWithShape="0">
                    <a:prstClr val="black">
                      <a:alpha val="40000"/>
                    </a:prstClr>
                  </a:outerShdw>
                </a:effectLst>
                <a:latin typeface="+mj-lt"/>
              </a:rPr>
              <a:t>Ontwerples</a:t>
            </a:r>
            <a:r>
              <a:rPr lang="en-GB" sz="4000" dirty="0">
                <a:solidFill>
                  <a:schemeClr val="bg1"/>
                </a:solidFill>
                <a:effectLst>
                  <a:outerShdw blurRad="50800" dist="38100" dir="2700000" algn="tl" rotWithShape="0">
                    <a:prstClr val="black">
                      <a:alpha val="40000"/>
                    </a:prstClr>
                  </a:outerShdw>
                </a:effectLst>
                <a:latin typeface="+mj-lt"/>
              </a:rPr>
              <a:t> </a:t>
            </a:r>
            <a:endParaRPr lang="nl-NL" sz="4000" dirty="0">
              <a:solidFill>
                <a:schemeClr val="bg1"/>
              </a:solidFill>
              <a:latin typeface="+mj-lt"/>
            </a:endParaRPr>
          </a:p>
        </p:txBody>
      </p:sp>
      <p:sp>
        <p:nvSpPr>
          <p:cNvPr id="4" name="Footer Placeholder 4">
            <a:extLst>
              <a:ext uri="{FF2B5EF4-FFF2-40B4-BE49-F238E27FC236}">
                <a16:creationId xmlns:a16="http://schemas.microsoft.com/office/drawing/2014/main" id="{C0EAD75C-CFC7-F364-FD54-557EA823CE10}"/>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647689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4">
            <a:extLst>
              <a:ext uri="{FF2B5EF4-FFF2-40B4-BE49-F238E27FC236}">
                <a16:creationId xmlns:a16="http://schemas.microsoft.com/office/drawing/2014/main" id="{3C454C69-CA94-5AA6-A9CE-4022581FE3A7}"/>
              </a:ext>
            </a:extLst>
          </p:cNvPr>
          <p:cNvSpPr/>
          <p:nvPr/>
        </p:nvSpPr>
        <p:spPr>
          <a:xfrm>
            <a:off x="171069" y="1049263"/>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40000" t="-1000" r="-50000" b="-8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0" name="Freeform: Shape 4">
            <a:extLst>
              <a:ext uri="{FF2B5EF4-FFF2-40B4-BE49-F238E27FC236}">
                <a16:creationId xmlns:a16="http://schemas.microsoft.com/office/drawing/2014/main" id="{E36868D5-061D-0408-49C2-9F1CE264F655}"/>
              </a:ext>
            </a:extLst>
          </p:cNvPr>
          <p:cNvSpPr/>
          <p:nvPr/>
        </p:nvSpPr>
        <p:spPr>
          <a:xfrm>
            <a:off x="6159282" y="1058594"/>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0">
            <a:blip r:embed="rId4"/>
            <a:srcRect/>
            <a:stretch>
              <a:fillRect l="-10000" t="-35000" r="-20000" b="-4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2" name="Freeform: Shape 4">
            <a:extLst>
              <a:ext uri="{FF2B5EF4-FFF2-40B4-BE49-F238E27FC236}">
                <a16:creationId xmlns:a16="http://schemas.microsoft.com/office/drawing/2014/main" id="{BA44A2B6-ED50-7C2E-214B-62D857F813C5}"/>
              </a:ext>
            </a:extLst>
          </p:cNvPr>
          <p:cNvSpPr/>
          <p:nvPr/>
        </p:nvSpPr>
        <p:spPr>
          <a:xfrm>
            <a:off x="211829" y="3919536"/>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5"/>
            <a:srcRect/>
            <a:stretch>
              <a:fillRect l="-100000" t="-95000" r="-100000" b="-15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3" name="Freeform: Shape 4">
            <a:extLst>
              <a:ext uri="{FF2B5EF4-FFF2-40B4-BE49-F238E27FC236}">
                <a16:creationId xmlns:a16="http://schemas.microsoft.com/office/drawing/2014/main" id="{7A4044C9-9DE4-EC67-32B9-AACE7D7082FD}"/>
              </a:ext>
            </a:extLst>
          </p:cNvPr>
          <p:cNvSpPr/>
          <p:nvPr/>
        </p:nvSpPr>
        <p:spPr>
          <a:xfrm>
            <a:off x="6159282" y="3919536"/>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6"/>
            <a:srcRect/>
            <a:stretch>
              <a:fillRect l="-10000" t="-20000" r="-6000" b="-3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err="1"/>
              <a:t>Dit</a:t>
            </a:r>
            <a:r>
              <a:rPr lang="en-GB" dirty="0"/>
              <a:t> </a:t>
            </a:r>
            <a:r>
              <a:rPr lang="en-GB" dirty="0" err="1"/>
              <a:t>gaan</a:t>
            </a:r>
            <a:r>
              <a:rPr lang="en-GB" dirty="0"/>
              <a:t> we </a:t>
            </a:r>
            <a:r>
              <a:rPr lang="en-GB" dirty="0" err="1"/>
              <a:t>doen</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pPr/>
              <a:t>2</a:t>
            </a:fld>
            <a:endParaRPr lang="nl-NL"/>
          </a:p>
        </p:txBody>
      </p:sp>
      <p:sp>
        <p:nvSpPr>
          <p:cNvPr id="14" name="Google Shape;194;p38">
            <a:extLst>
              <a:ext uri="{FF2B5EF4-FFF2-40B4-BE49-F238E27FC236}">
                <a16:creationId xmlns:a16="http://schemas.microsoft.com/office/drawing/2014/main" id="{5957CB1A-00DA-46D2-88E7-D4F69037A896}"/>
              </a:ext>
            </a:extLst>
          </p:cNvPr>
          <p:cNvSpPr txBox="1">
            <a:spLocks/>
          </p:cNvSpPr>
          <p:nvPr/>
        </p:nvSpPr>
        <p:spPr>
          <a:xfrm>
            <a:off x="4018010" y="1053436"/>
            <a:ext cx="1918749" cy="2354577"/>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Ontdek alle wagens in        De Stoet</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5" name="Tekstvak 3">
            <a:extLst>
              <a:ext uri="{FF2B5EF4-FFF2-40B4-BE49-F238E27FC236}">
                <a16:creationId xmlns:a16="http://schemas.microsoft.com/office/drawing/2014/main" id="{F5B2A66C-67F8-1925-8D27-B7564B6B2CD8}"/>
              </a:ext>
            </a:extLst>
          </p:cNvPr>
          <p:cNvSpPr txBox="1"/>
          <p:nvPr/>
        </p:nvSpPr>
        <p:spPr>
          <a:xfrm>
            <a:off x="316416" y="1065092"/>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1</a:t>
            </a:r>
            <a:endParaRPr lang="nl-NL" sz="2400" dirty="0">
              <a:solidFill>
                <a:schemeClr val="bg1"/>
              </a:solidFill>
              <a:latin typeface="+mj-lt"/>
            </a:endParaRPr>
          </a:p>
        </p:txBody>
      </p:sp>
      <p:sp>
        <p:nvSpPr>
          <p:cNvPr id="16" name="Google Shape;194;p38">
            <a:extLst>
              <a:ext uri="{FF2B5EF4-FFF2-40B4-BE49-F238E27FC236}">
                <a16:creationId xmlns:a16="http://schemas.microsoft.com/office/drawing/2014/main" id="{6B5473C5-5025-60F6-D331-5C18DA1D21C0}"/>
              </a:ext>
            </a:extLst>
          </p:cNvPr>
          <p:cNvSpPr txBox="1">
            <a:spLocks/>
          </p:cNvSpPr>
          <p:nvPr/>
        </p:nvSpPr>
        <p:spPr>
          <a:xfrm>
            <a:off x="10061774" y="1065092"/>
            <a:ext cx="1918749" cy="2354577"/>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Verzin nieuwe “wagens” voor in De Stoet</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7" name="Tekstvak 16">
            <a:extLst>
              <a:ext uri="{FF2B5EF4-FFF2-40B4-BE49-F238E27FC236}">
                <a16:creationId xmlns:a16="http://schemas.microsoft.com/office/drawing/2014/main" id="{B08546BD-E64B-BF6E-893F-6C8F16C21219}"/>
              </a:ext>
            </a:extLst>
          </p:cNvPr>
          <p:cNvSpPr txBox="1"/>
          <p:nvPr/>
        </p:nvSpPr>
        <p:spPr>
          <a:xfrm>
            <a:off x="6405252" y="1097669"/>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2</a:t>
            </a:r>
            <a:endParaRPr lang="nl-NL" sz="2400" dirty="0">
              <a:solidFill>
                <a:schemeClr val="bg1"/>
              </a:solidFill>
              <a:latin typeface="+mj-lt"/>
            </a:endParaRPr>
          </a:p>
        </p:txBody>
      </p:sp>
      <p:sp>
        <p:nvSpPr>
          <p:cNvPr id="18" name="Google Shape;194;p38">
            <a:extLst>
              <a:ext uri="{FF2B5EF4-FFF2-40B4-BE49-F238E27FC236}">
                <a16:creationId xmlns:a16="http://schemas.microsoft.com/office/drawing/2014/main" id="{9E0025D3-F9B6-E501-CD32-BE847CF59109}"/>
              </a:ext>
            </a:extLst>
          </p:cNvPr>
          <p:cNvSpPr txBox="1">
            <a:spLocks/>
          </p:cNvSpPr>
          <p:nvPr/>
        </p:nvSpPr>
        <p:spPr>
          <a:xfrm>
            <a:off x="4018011" y="3929795"/>
            <a:ext cx="1655001" cy="2379738"/>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Maak jullie favoriete “wagen”</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9" name="Tekstvak 19">
            <a:extLst>
              <a:ext uri="{FF2B5EF4-FFF2-40B4-BE49-F238E27FC236}">
                <a16:creationId xmlns:a16="http://schemas.microsoft.com/office/drawing/2014/main" id="{68687EEF-6EBE-75EC-4149-442299E2E47E}"/>
              </a:ext>
            </a:extLst>
          </p:cNvPr>
          <p:cNvSpPr txBox="1"/>
          <p:nvPr/>
        </p:nvSpPr>
        <p:spPr>
          <a:xfrm>
            <a:off x="424396" y="3944028"/>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3</a:t>
            </a:r>
            <a:endParaRPr lang="nl-NL" sz="2400" dirty="0">
              <a:solidFill>
                <a:schemeClr val="bg1"/>
              </a:solidFill>
              <a:latin typeface="+mj-lt"/>
            </a:endParaRPr>
          </a:p>
        </p:txBody>
      </p:sp>
      <p:sp>
        <p:nvSpPr>
          <p:cNvPr id="20" name="Google Shape;194;p38">
            <a:extLst>
              <a:ext uri="{FF2B5EF4-FFF2-40B4-BE49-F238E27FC236}">
                <a16:creationId xmlns:a16="http://schemas.microsoft.com/office/drawing/2014/main" id="{BC8F94FC-9AC0-58A5-2DF3-B97D9865BE2B}"/>
              </a:ext>
            </a:extLst>
          </p:cNvPr>
          <p:cNvSpPr txBox="1">
            <a:spLocks/>
          </p:cNvSpPr>
          <p:nvPr/>
        </p:nvSpPr>
        <p:spPr>
          <a:xfrm>
            <a:off x="10102182" y="3913856"/>
            <a:ext cx="1765968" cy="2379738"/>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Maak een eigen stoet en geef uitleg</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21" name="Tekstvak 22">
            <a:extLst>
              <a:ext uri="{FF2B5EF4-FFF2-40B4-BE49-F238E27FC236}">
                <a16:creationId xmlns:a16="http://schemas.microsoft.com/office/drawing/2014/main" id="{339B597A-22EE-1F0E-A512-098A3C0B9C5F}"/>
              </a:ext>
            </a:extLst>
          </p:cNvPr>
          <p:cNvSpPr txBox="1"/>
          <p:nvPr/>
        </p:nvSpPr>
        <p:spPr>
          <a:xfrm>
            <a:off x="6404813" y="3917597"/>
            <a:ext cx="844348" cy="666786"/>
          </a:xfrm>
          <a:prstGeom prst="rect">
            <a:avLst/>
          </a:prstGeom>
          <a:noFill/>
          <a:effectLst>
            <a:outerShdw blurRad="25400" dist="38100" dir="2700000" algn="tl" rotWithShape="0">
              <a:prstClr val="black">
                <a:alpha val="7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4</a:t>
            </a:r>
            <a:endParaRPr lang="nl-NL" sz="2400" dirty="0">
              <a:solidFill>
                <a:schemeClr val="bg1"/>
              </a:solidFill>
              <a:latin typeface="+mj-lt"/>
            </a:endParaRPr>
          </a:p>
        </p:txBody>
      </p:sp>
      <p:sp>
        <p:nvSpPr>
          <p:cNvPr id="3" name="Footer Placeholder 4">
            <a:extLst>
              <a:ext uri="{FF2B5EF4-FFF2-40B4-BE49-F238E27FC236}">
                <a16:creationId xmlns:a16="http://schemas.microsoft.com/office/drawing/2014/main" id="{36F066D9-0B99-2D82-B913-41DFD06AE652}"/>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2167818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a:t>Doel van de les</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3</a:t>
            </a:fld>
            <a:endParaRPr lang="nl-NL"/>
          </a:p>
        </p:txBody>
      </p:sp>
      <p:sp>
        <p:nvSpPr>
          <p:cNvPr id="6" name="Content Placeholder 2">
            <a:extLst>
              <a:ext uri="{FF2B5EF4-FFF2-40B4-BE49-F238E27FC236}">
                <a16:creationId xmlns:a16="http://schemas.microsoft.com/office/drawing/2014/main" id="{2CA294A9-8F0D-146C-A003-0001592F0BE7}"/>
              </a:ext>
            </a:extLst>
          </p:cNvPr>
          <p:cNvSpPr txBox="1">
            <a:spLocks/>
          </p:cNvSpPr>
          <p:nvPr/>
        </p:nvSpPr>
        <p:spPr>
          <a:xfrm>
            <a:off x="838200" y="1225296"/>
            <a:ext cx="10943492" cy="4951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1338" indent="-541338">
              <a:lnSpc>
                <a:spcPct val="150000"/>
              </a:lnSpc>
              <a:buClr>
                <a:schemeClr val="accent1"/>
              </a:buClr>
              <a:buSzPct val="115000"/>
              <a:buFont typeface="+mj-lt"/>
              <a:buAutoNum type="arabicPeriod"/>
            </a:pPr>
            <a:r>
              <a:rPr lang="nl-NL" sz="3600" b="1" dirty="0">
                <a:solidFill>
                  <a:schemeClr val="tx2"/>
                </a:solidFill>
              </a:rPr>
              <a:t>Ik leef me in en zie wat nog mist in De Stoet</a:t>
            </a:r>
          </a:p>
          <a:p>
            <a:pPr marL="541338" indent="-541338">
              <a:lnSpc>
                <a:spcPct val="150000"/>
              </a:lnSpc>
              <a:buClr>
                <a:schemeClr val="accent1"/>
              </a:buClr>
              <a:buSzPct val="115000"/>
              <a:buFont typeface="+mj-lt"/>
              <a:buAutoNum type="arabicPeriod"/>
            </a:pPr>
            <a:r>
              <a:rPr lang="nl-NL" sz="3600" b="1" dirty="0">
                <a:solidFill>
                  <a:schemeClr val="tx2"/>
                </a:solidFill>
              </a:rPr>
              <a:t>Ik verzin manieren om te bewegen, wonen en werken</a:t>
            </a:r>
          </a:p>
          <a:p>
            <a:pPr marL="541338" indent="-541338">
              <a:lnSpc>
                <a:spcPct val="150000"/>
              </a:lnSpc>
              <a:buClr>
                <a:schemeClr val="accent1"/>
              </a:buClr>
              <a:buSzPct val="115000"/>
              <a:buFont typeface="+mj-lt"/>
              <a:buAutoNum type="arabicPeriod"/>
            </a:pPr>
            <a:r>
              <a:rPr lang="nl-NL" sz="3600" b="1" dirty="0">
                <a:solidFill>
                  <a:schemeClr val="tx2"/>
                </a:solidFill>
              </a:rPr>
              <a:t>Ik kan bewegende delen bouwen</a:t>
            </a:r>
            <a:endParaRPr lang="nl-NL" dirty="0"/>
          </a:p>
        </p:txBody>
      </p:sp>
      <p:sp>
        <p:nvSpPr>
          <p:cNvPr id="3" name="Footer Placeholder 4">
            <a:extLst>
              <a:ext uri="{FF2B5EF4-FFF2-40B4-BE49-F238E27FC236}">
                <a16:creationId xmlns:a16="http://schemas.microsoft.com/office/drawing/2014/main" id="{7937FB7B-CC9D-857E-4FD8-6C34B4780A9C}"/>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131005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A45D-857F-CC70-919E-677310D1F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FA66A-470A-44CA-3F7B-ECE3399AD974}"/>
              </a:ext>
            </a:extLst>
          </p:cNvPr>
          <p:cNvSpPr>
            <a:spLocks noGrp="1"/>
          </p:cNvSpPr>
          <p:nvPr>
            <p:ph type="title"/>
          </p:nvPr>
        </p:nvSpPr>
        <p:spPr/>
        <p:txBody>
          <a:bodyPr>
            <a:normAutofit fontScale="90000"/>
          </a:bodyPr>
          <a:lstStyle/>
          <a:p>
            <a:r>
              <a:rPr lang="en-GB" dirty="0"/>
              <a:t>1. </a:t>
            </a:r>
            <a:r>
              <a:rPr lang="en-GB" dirty="0" err="1"/>
              <a:t>lezen</a:t>
            </a:r>
            <a:endParaRPr lang="nl-NL" dirty="0"/>
          </a:p>
        </p:txBody>
      </p:sp>
      <p:pic>
        <p:nvPicPr>
          <p:cNvPr id="24" name="Picture 23">
            <a:extLst>
              <a:ext uri="{FF2B5EF4-FFF2-40B4-BE49-F238E27FC236}">
                <a16:creationId xmlns:a16="http://schemas.microsoft.com/office/drawing/2014/main" id="{63C9E422-02E2-4022-7D59-F48503F2B1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49199" y="926122"/>
            <a:ext cx="3522320" cy="5489330"/>
          </a:xfrm>
          <a:prstGeom prst="rect">
            <a:avLst/>
          </a:prstGeom>
        </p:spPr>
      </p:pic>
      <p:sp>
        <p:nvSpPr>
          <p:cNvPr id="5" name="Slide Number Placeholder 4">
            <a:extLst>
              <a:ext uri="{FF2B5EF4-FFF2-40B4-BE49-F238E27FC236}">
                <a16:creationId xmlns:a16="http://schemas.microsoft.com/office/drawing/2014/main" id="{FED60D6C-B925-A48A-993E-2605B95E2493}"/>
              </a:ext>
            </a:extLst>
          </p:cNvPr>
          <p:cNvSpPr>
            <a:spLocks noGrp="1"/>
          </p:cNvSpPr>
          <p:nvPr>
            <p:ph type="sldNum" sz="quarter" idx="12"/>
          </p:nvPr>
        </p:nvSpPr>
        <p:spPr/>
        <p:txBody>
          <a:bodyPr/>
          <a:lstStyle/>
          <a:p>
            <a:fld id="{0FEE96EB-7838-4049-BD21-F85F16568D66}" type="slidenum">
              <a:rPr lang="nl-NL" smtClean="0"/>
              <a:t>4</a:t>
            </a:fld>
            <a:endParaRPr lang="nl-NL"/>
          </a:p>
        </p:txBody>
      </p:sp>
      <p:sp>
        <p:nvSpPr>
          <p:cNvPr id="10" name="Content Placeholder 2">
            <a:extLst>
              <a:ext uri="{FF2B5EF4-FFF2-40B4-BE49-F238E27FC236}">
                <a16:creationId xmlns:a16="http://schemas.microsoft.com/office/drawing/2014/main" id="{13A2E8B0-13B5-0D56-4C2A-9766552F2B59}"/>
              </a:ext>
            </a:extLst>
          </p:cNvPr>
          <p:cNvSpPr txBox="1">
            <a:spLocks/>
          </p:cNvSpPr>
          <p:nvPr/>
        </p:nvSpPr>
        <p:spPr>
          <a:xfrm>
            <a:off x="838200" y="1568640"/>
            <a:ext cx="4999074"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Dit boek gaat over:</a:t>
            </a:r>
          </a:p>
          <a:p>
            <a:pPr>
              <a:lnSpc>
                <a:spcPct val="100000"/>
              </a:lnSpc>
              <a:buClr>
                <a:schemeClr val="accent1"/>
              </a:buClr>
              <a:buSzPct val="115000"/>
            </a:pPr>
            <a:r>
              <a:rPr lang="nl-NL" sz="3600" dirty="0"/>
              <a:t> </a:t>
            </a:r>
            <a:r>
              <a:rPr lang="nl-NL" sz="3600" dirty="0" err="1"/>
              <a:t>Kareltje</a:t>
            </a:r>
            <a:r>
              <a:rPr lang="nl-NL" sz="3600" dirty="0"/>
              <a:t> en </a:t>
            </a:r>
            <a:r>
              <a:rPr lang="nl-NL" sz="3600" dirty="0" err="1"/>
              <a:t>Hinkelien</a:t>
            </a:r>
            <a:endParaRPr lang="nl-NL" sz="3600" dirty="0"/>
          </a:p>
          <a:p>
            <a:pPr>
              <a:lnSpc>
                <a:spcPct val="100000"/>
              </a:lnSpc>
              <a:buClr>
                <a:schemeClr val="accent1"/>
              </a:buClr>
              <a:buSzPct val="115000"/>
            </a:pPr>
            <a:r>
              <a:rPr lang="nl-NL" sz="3600" dirty="0"/>
              <a:t> reizend straattheater</a:t>
            </a:r>
          </a:p>
          <a:p>
            <a:pPr>
              <a:lnSpc>
                <a:spcPct val="100000"/>
              </a:lnSpc>
              <a:buClr>
                <a:schemeClr val="accent1"/>
              </a:buClr>
              <a:buSzPct val="115000"/>
            </a:pPr>
            <a:r>
              <a:rPr lang="nl-NL" sz="3600" dirty="0"/>
              <a:t> wagens in De Stoet</a:t>
            </a:r>
          </a:p>
        </p:txBody>
      </p:sp>
      <p:sp>
        <p:nvSpPr>
          <p:cNvPr id="3" name="Footer Placeholder 4">
            <a:extLst>
              <a:ext uri="{FF2B5EF4-FFF2-40B4-BE49-F238E27FC236}">
                <a16:creationId xmlns:a16="http://schemas.microsoft.com/office/drawing/2014/main" id="{9881E26B-3E04-6371-9637-F32CF6493B57}"/>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2841255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D94D-A85B-6049-E8BA-590251A01EB9}"/>
              </a:ext>
            </a:extLst>
          </p:cNvPr>
          <p:cNvSpPr>
            <a:spLocks noGrp="1"/>
          </p:cNvSpPr>
          <p:nvPr>
            <p:ph type="title"/>
          </p:nvPr>
        </p:nvSpPr>
        <p:spPr/>
        <p:txBody>
          <a:bodyPr>
            <a:normAutofit fontScale="90000"/>
          </a:bodyPr>
          <a:lstStyle/>
          <a:p>
            <a:r>
              <a:rPr lang="en-GB" dirty="0"/>
              <a:t>2. </a:t>
            </a:r>
            <a:r>
              <a:rPr lang="en-GB" dirty="0" err="1"/>
              <a:t>Soorten</a:t>
            </a:r>
            <a:r>
              <a:rPr lang="en-GB" dirty="0"/>
              <a:t> </a:t>
            </a:r>
            <a:r>
              <a:rPr lang="en-GB" dirty="0" err="1"/>
              <a:t>wagens</a:t>
            </a:r>
            <a:endParaRPr lang="nl-NL" dirty="0"/>
          </a:p>
        </p:txBody>
      </p:sp>
      <p:pic>
        <p:nvPicPr>
          <p:cNvPr id="24" name="Picture 23">
            <a:extLst>
              <a:ext uri="{FF2B5EF4-FFF2-40B4-BE49-F238E27FC236}">
                <a16:creationId xmlns:a16="http://schemas.microsoft.com/office/drawing/2014/main" id="{1B61B473-9D44-5240-F0C1-655177CAA3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9450" y="926123"/>
            <a:ext cx="3881818" cy="5489328"/>
          </a:xfrm>
          <a:prstGeom prst="rect">
            <a:avLst/>
          </a:prstGeom>
        </p:spPr>
      </p:pic>
      <p:sp>
        <p:nvSpPr>
          <p:cNvPr id="5" name="Slide Number Placeholder 4">
            <a:extLst>
              <a:ext uri="{FF2B5EF4-FFF2-40B4-BE49-F238E27FC236}">
                <a16:creationId xmlns:a16="http://schemas.microsoft.com/office/drawing/2014/main" id="{7FA43E4E-FD24-3450-6974-A2A80A8C1B08}"/>
              </a:ext>
            </a:extLst>
          </p:cNvPr>
          <p:cNvSpPr>
            <a:spLocks noGrp="1"/>
          </p:cNvSpPr>
          <p:nvPr>
            <p:ph type="sldNum" sz="quarter" idx="12"/>
          </p:nvPr>
        </p:nvSpPr>
        <p:spPr/>
        <p:txBody>
          <a:bodyPr/>
          <a:lstStyle/>
          <a:p>
            <a:fld id="{0FEE96EB-7838-4049-BD21-F85F16568D66}" type="slidenum">
              <a:rPr lang="nl-NL" smtClean="0"/>
              <a:t>5</a:t>
            </a:fld>
            <a:endParaRPr lang="nl-NL"/>
          </a:p>
        </p:txBody>
      </p:sp>
      <p:sp>
        <p:nvSpPr>
          <p:cNvPr id="10" name="Content Placeholder 2">
            <a:extLst>
              <a:ext uri="{FF2B5EF4-FFF2-40B4-BE49-F238E27FC236}">
                <a16:creationId xmlns:a16="http://schemas.microsoft.com/office/drawing/2014/main" id="{45B73758-5147-64CF-CE7D-EB8FF01B9D4B}"/>
              </a:ext>
            </a:extLst>
          </p:cNvPr>
          <p:cNvSpPr txBox="1">
            <a:spLocks/>
          </p:cNvSpPr>
          <p:nvPr/>
        </p:nvSpPr>
        <p:spPr>
          <a:xfrm>
            <a:off x="838200" y="1568640"/>
            <a:ext cx="4999074"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Opdracht met tweetal:</a:t>
            </a:r>
          </a:p>
          <a:p>
            <a:pPr>
              <a:lnSpc>
                <a:spcPct val="100000"/>
              </a:lnSpc>
              <a:buClr>
                <a:schemeClr val="accent1"/>
              </a:buClr>
              <a:buSzPct val="115000"/>
            </a:pPr>
            <a:r>
              <a:rPr lang="nl-NL" sz="3600" dirty="0"/>
              <a:t> schrijf jullie namen</a:t>
            </a:r>
          </a:p>
          <a:p>
            <a:pPr>
              <a:lnSpc>
                <a:spcPct val="100000"/>
              </a:lnSpc>
              <a:buClr>
                <a:schemeClr val="accent1"/>
              </a:buClr>
              <a:buSzPct val="115000"/>
            </a:pPr>
            <a:r>
              <a:rPr lang="nl-NL" sz="3600" dirty="0"/>
              <a:t> verzin ideeën voor </a:t>
            </a:r>
            <a:r>
              <a:rPr lang="nl-NL" sz="3600" dirty="0">
                <a:solidFill>
                  <a:schemeClr val="bg1"/>
                </a:solidFill>
              </a:rPr>
              <a:t>.</a:t>
            </a:r>
            <a:r>
              <a:rPr lang="nl-NL" sz="3600" dirty="0"/>
              <a:t>nieuwe wagens!</a:t>
            </a:r>
          </a:p>
        </p:txBody>
      </p:sp>
      <p:cxnSp>
        <p:nvCxnSpPr>
          <p:cNvPr id="6" name="Straight Arrow Connector 8">
            <a:extLst>
              <a:ext uri="{FF2B5EF4-FFF2-40B4-BE49-F238E27FC236}">
                <a16:creationId xmlns:a16="http://schemas.microsoft.com/office/drawing/2014/main" id="{A225900F-5F5C-B8F2-CCCF-D67E71ECF757}"/>
              </a:ext>
            </a:extLst>
          </p:cNvPr>
          <p:cNvCxnSpPr>
            <a:cxnSpLocks/>
          </p:cNvCxnSpPr>
          <p:nvPr/>
        </p:nvCxnSpPr>
        <p:spPr>
          <a:xfrm flipV="1">
            <a:off x="4314825" y="2571750"/>
            <a:ext cx="3900488" cy="12573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3A56374C-4F36-6EDA-6471-7A475392ABB1}"/>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1647588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4">
            <a:extLst>
              <a:ext uri="{FF2B5EF4-FFF2-40B4-BE49-F238E27FC236}">
                <a16:creationId xmlns:a16="http://schemas.microsoft.com/office/drawing/2014/main" id="{CE2217FE-8107-7F86-399A-629EB7D7AA64}"/>
              </a:ext>
            </a:extLst>
          </p:cNvPr>
          <p:cNvSpPr/>
          <p:nvPr/>
        </p:nvSpPr>
        <p:spPr>
          <a:xfrm>
            <a:off x="228599" y="958936"/>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000" t="-45000" r="-1000" b="-3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a:t>3. </a:t>
            </a:r>
            <a:r>
              <a:rPr lang="en-GB" dirty="0" err="1"/>
              <a:t>verzinnen</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6</a:t>
            </a:fld>
            <a:endParaRPr lang="nl-NL"/>
          </a:p>
        </p:txBody>
      </p:sp>
      <p:sp>
        <p:nvSpPr>
          <p:cNvPr id="9" name="Tekstballon: rechthoek met afgeronde hoeken 2">
            <a:extLst>
              <a:ext uri="{FF2B5EF4-FFF2-40B4-BE49-F238E27FC236}">
                <a16:creationId xmlns:a16="http://schemas.microsoft.com/office/drawing/2014/main" id="{8B796B55-9726-B810-764A-C00016B2C340}"/>
              </a:ext>
            </a:extLst>
          </p:cNvPr>
          <p:cNvSpPr/>
          <p:nvPr/>
        </p:nvSpPr>
        <p:spPr>
          <a:xfrm>
            <a:off x="7545866" y="1278118"/>
            <a:ext cx="4346733" cy="2034495"/>
          </a:xfrm>
          <a:prstGeom prst="wedgeRoundRectCallout">
            <a:avLst/>
          </a:prstGeom>
          <a:solidFill>
            <a:schemeClr val="bg1"/>
          </a:solidFill>
          <a:ln>
            <a:no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5">
            <a:extLst>
              <a:ext uri="{FF2B5EF4-FFF2-40B4-BE49-F238E27FC236}">
                <a16:creationId xmlns:a16="http://schemas.microsoft.com/office/drawing/2014/main" id="{5AA087C8-7246-005D-1A90-9B50072CB710}"/>
              </a:ext>
            </a:extLst>
          </p:cNvPr>
          <p:cNvSpPr txBox="1"/>
          <p:nvPr/>
        </p:nvSpPr>
        <p:spPr>
          <a:xfrm>
            <a:off x="7477999" y="1418202"/>
            <a:ext cx="4482465" cy="1754326"/>
          </a:xfrm>
          <a:prstGeom prst="rect">
            <a:avLst/>
          </a:prstGeom>
          <a:noFill/>
        </p:spPr>
        <p:txBody>
          <a:bodyPr wrap="square" rtlCol="0">
            <a:spAutoFit/>
          </a:bodyPr>
          <a:lstStyle/>
          <a:p>
            <a:pPr algn="ctr"/>
            <a:r>
              <a:rPr lang="nl-NL" sz="3600" dirty="0"/>
              <a:t>Ontwerp een nieuwe “wagen” voor in                De Stoet</a:t>
            </a:r>
          </a:p>
        </p:txBody>
      </p:sp>
      <p:sp>
        <p:nvSpPr>
          <p:cNvPr id="3" name="Footer Placeholder 4">
            <a:extLst>
              <a:ext uri="{FF2B5EF4-FFF2-40B4-BE49-F238E27FC236}">
                <a16:creationId xmlns:a16="http://schemas.microsoft.com/office/drawing/2014/main" id="{EB2809C3-451A-0E96-7D5A-56DBCDA4C9C1}"/>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959862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A8F46-F6C0-61CB-00B1-929CE143D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319A9-CFDB-0402-2256-A4AE4B3921C0}"/>
              </a:ext>
            </a:extLst>
          </p:cNvPr>
          <p:cNvSpPr>
            <a:spLocks noGrp="1"/>
          </p:cNvSpPr>
          <p:nvPr>
            <p:ph type="title"/>
          </p:nvPr>
        </p:nvSpPr>
        <p:spPr/>
        <p:txBody>
          <a:bodyPr>
            <a:normAutofit fontScale="90000"/>
          </a:bodyPr>
          <a:lstStyle/>
          <a:p>
            <a:r>
              <a:rPr lang="en-GB" dirty="0"/>
              <a:t>3. </a:t>
            </a:r>
            <a:r>
              <a:rPr lang="en-GB" dirty="0" err="1"/>
              <a:t>verzinnen</a:t>
            </a:r>
            <a:endParaRPr lang="nl-NL" dirty="0"/>
          </a:p>
        </p:txBody>
      </p:sp>
      <p:pic>
        <p:nvPicPr>
          <p:cNvPr id="24" name="Picture 23">
            <a:extLst>
              <a:ext uri="{FF2B5EF4-FFF2-40B4-BE49-F238E27FC236}">
                <a16:creationId xmlns:a16="http://schemas.microsoft.com/office/drawing/2014/main" id="{461753AF-5E5F-610F-5E00-3BA0CF2523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38635" y="1826260"/>
            <a:ext cx="5152234" cy="3643439"/>
          </a:xfrm>
          <a:prstGeom prst="rect">
            <a:avLst/>
          </a:prstGeom>
        </p:spPr>
      </p:pic>
      <p:sp>
        <p:nvSpPr>
          <p:cNvPr id="5" name="Slide Number Placeholder 4">
            <a:extLst>
              <a:ext uri="{FF2B5EF4-FFF2-40B4-BE49-F238E27FC236}">
                <a16:creationId xmlns:a16="http://schemas.microsoft.com/office/drawing/2014/main" id="{AB73A057-1E77-B945-4F5D-44ABE5BB4497}"/>
              </a:ext>
            </a:extLst>
          </p:cNvPr>
          <p:cNvSpPr>
            <a:spLocks noGrp="1"/>
          </p:cNvSpPr>
          <p:nvPr>
            <p:ph type="sldNum" sz="quarter" idx="12"/>
          </p:nvPr>
        </p:nvSpPr>
        <p:spPr/>
        <p:txBody>
          <a:bodyPr/>
          <a:lstStyle/>
          <a:p>
            <a:fld id="{0FEE96EB-7838-4049-BD21-F85F16568D66}" type="slidenum">
              <a:rPr lang="nl-NL" smtClean="0"/>
              <a:t>7</a:t>
            </a:fld>
            <a:endParaRPr lang="nl-NL"/>
          </a:p>
        </p:txBody>
      </p:sp>
      <p:sp>
        <p:nvSpPr>
          <p:cNvPr id="10" name="Content Placeholder 2">
            <a:extLst>
              <a:ext uri="{FF2B5EF4-FFF2-40B4-BE49-F238E27FC236}">
                <a16:creationId xmlns:a16="http://schemas.microsoft.com/office/drawing/2014/main" id="{8040DE03-6B20-A13C-02CA-93051C850324}"/>
              </a:ext>
            </a:extLst>
          </p:cNvPr>
          <p:cNvSpPr txBox="1">
            <a:spLocks/>
          </p:cNvSpPr>
          <p:nvPr/>
        </p:nvSpPr>
        <p:spPr>
          <a:xfrm>
            <a:off x="838200" y="1568640"/>
            <a:ext cx="4647418"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Hoe kun je bewegen?</a:t>
            </a:r>
          </a:p>
          <a:p>
            <a:pPr>
              <a:lnSpc>
                <a:spcPct val="100000"/>
              </a:lnSpc>
              <a:buClr>
                <a:schemeClr val="accent1"/>
              </a:buClr>
              <a:buSzPct val="115000"/>
            </a:pPr>
            <a:r>
              <a:rPr lang="nl-NL" sz="3600" dirty="0"/>
              <a:t> teken 5 manieren om </a:t>
            </a:r>
            <a:r>
              <a:rPr lang="nl-NL" sz="3600" dirty="0">
                <a:solidFill>
                  <a:schemeClr val="bg1"/>
                </a:solidFill>
              </a:rPr>
              <a:t>.</a:t>
            </a:r>
            <a:r>
              <a:rPr lang="nl-NL" sz="3600" dirty="0"/>
              <a:t>te bewegen?</a:t>
            </a:r>
          </a:p>
        </p:txBody>
      </p:sp>
      <p:cxnSp>
        <p:nvCxnSpPr>
          <p:cNvPr id="6" name="Straight Arrow Connector 8">
            <a:extLst>
              <a:ext uri="{FF2B5EF4-FFF2-40B4-BE49-F238E27FC236}">
                <a16:creationId xmlns:a16="http://schemas.microsoft.com/office/drawing/2014/main" id="{51B29834-FEDB-5B0C-A218-36DD191D0294}"/>
              </a:ext>
            </a:extLst>
          </p:cNvPr>
          <p:cNvCxnSpPr>
            <a:cxnSpLocks/>
          </p:cNvCxnSpPr>
          <p:nvPr/>
        </p:nvCxnSpPr>
        <p:spPr>
          <a:xfrm>
            <a:off x="5105453" y="2631649"/>
            <a:ext cx="1548172"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BCB55D67-325F-1548-AF9F-B38DCCD7649C}"/>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
        <p:nvSpPr>
          <p:cNvPr id="9" name="Tekstvak 8">
            <a:extLst>
              <a:ext uri="{FF2B5EF4-FFF2-40B4-BE49-F238E27FC236}">
                <a16:creationId xmlns:a16="http://schemas.microsoft.com/office/drawing/2014/main" id="{63FB99EC-2F33-0BEB-E5DA-A4E7474289BB}"/>
              </a:ext>
            </a:extLst>
          </p:cNvPr>
          <p:cNvSpPr txBox="1"/>
          <p:nvPr/>
        </p:nvSpPr>
        <p:spPr>
          <a:xfrm>
            <a:off x="7240515" y="2308486"/>
            <a:ext cx="644577" cy="646331"/>
          </a:xfrm>
          <a:prstGeom prst="rect">
            <a:avLst/>
          </a:prstGeom>
          <a:noFill/>
        </p:spPr>
        <p:txBody>
          <a:bodyPr wrap="square" rtlCol="0">
            <a:spAutoFit/>
          </a:bodyPr>
          <a:lstStyle/>
          <a:p>
            <a:pPr algn="ctr"/>
            <a:r>
              <a:rPr lang="nl-NL" sz="3600" dirty="0"/>
              <a:t>1</a:t>
            </a:r>
          </a:p>
        </p:txBody>
      </p:sp>
      <p:sp>
        <p:nvSpPr>
          <p:cNvPr id="12" name="Tekstvak 11">
            <a:extLst>
              <a:ext uri="{FF2B5EF4-FFF2-40B4-BE49-F238E27FC236}">
                <a16:creationId xmlns:a16="http://schemas.microsoft.com/office/drawing/2014/main" id="{484C610E-C0BC-B34E-E711-6E4ADCF4DC9D}"/>
              </a:ext>
            </a:extLst>
          </p:cNvPr>
          <p:cNvSpPr txBox="1"/>
          <p:nvPr/>
        </p:nvSpPr>
        <p:spPr>
          <a:xfrm>
            <a:off x="8179673" y="2308485"/>
            <a:ext cx="644577" cy="646331"/>
          </a:xfrm>
          <a:prstGeom prst="rect">
            <a:avLst/>
          </a:prstGeom>
          <a:noFill/>
        </p:spPr>
        <p:txBody>
          <a:bodyPr wrap="square" rtlCol="0">
            <a:spAutoFit/>
          </a:bodyPr>
          <a:lstStyle/>
          <a:p>
            <a:pPr algn="ctr"/>
            <a:r>
              <a:rPr lang="nl-NL" sz="3600" dirty="0"/>
              <a:t>2</a:t>
            </a:r>
          </a:p>
        </p:txBody>
      </p:sp>
      <p:sp>
        <p:nvSpPr>
          <p:cNvPr id="14" name="Tekstvak 13">
            <a:extLst>
              <a:ext uri="{FF2B5EF4-FFF2-40B4-BE49-F238E27FC236}">
                <a16:creationId xmlns:a16="http://schemas.microsoft.com/office/drawing/2014/main" id="{1268B219-B102-2E48-298F-480C52C00DDC}"/>
              </a:ext>
            </a:extLst>
          </p:cNvPr>
          <p:cNvSpPr txBox="1"/>
          <p:nvPr/>
        </p:nvSpPr>
        <p:spPr>
          <a:xfrm>
            <a:off x="9118831" y="2308484"/>
            <a:ext cx="644577" cy="646331"/>
          </a:xfrm>
          <a:prstGeom prst="rect">
            <a:avLst/>
          </a:prstGeom>
          <a:noFill/>
        </p:spPr>
        <p:txBody>
          <a:bodyPr wrap="square" rtlCol="0">
            <a:spAutoFit/>
          </a:bodyPr>
          <a:lstStyle/>
          <a:p>
            <a:pPr algn="ctr"/>
            <a:r>
              <a:rPr lang="nl-NL" sz="3600" dirty="0"/>
              <a:t>3</a:t>
            </a:r>
          </a:p>
        </p:txBody>
      </p:sp>
      <p:sp>
        <p:nvSpPr>
          <p:cNvPr id="16" name="Tekstvak 15">
            <a:extLst>
              <a:ext uri="{FF2B5EF4-FFF2-40B4-BE49-F238E27FC236}">
                <a16:creationId xmlns:a16="http://schemas.microsoft.com/office/drawing/2014/main" id="{7872A33E-C2B7-175A-5DCB-30858DC7A807}"/>
              </a:ext>
            </a:extLst>
          </p:cNvPr>
          <p:cNvSpPr txBox="1"/>
          <p:nvPr/>
        </p:nvSpPr>
        <p:spPr>
          <a:xfrm>
            <a:off x="10042999" y="2308484"/>
            <a:ext cx="644577" cy="646331"/>
          </a:xfrm>
          <a:prstGeom prst="rect">
            <a:avLst/>
          </a:prstGeom>
          <a:noFill/>
        </p:spPr>
        <p:txBody>
          <a:bodyPr wrap="square" rtlCol="0">
            <a:spAutoFit/>
          </a:bodyPr>
          <a:lstStyle/>
          <a:p>
            <a:pPr algn="ctr"/>
            <a:r>
              <a:rPr lang="nl-NL" sz="3600" dirty="0"/>
              <a:t>4</a:t>
            </a:r>
          </a:p>
        </p:txBody>
      </p:sp>
      <p:sp>
        <p:nvSpPr>
          <p:cNvPr id="18" name="Tekstvak 17">
            <a:extLst>
              <a:ext uri="{FF2B5EF4-FFF2-40B4-BE49-F238E27FC236}">
                <a16:creationId xmlns:a16="http://schemas.microsoft.com/office/drawing/2014/main" id="{522ED526-4ED6-882F-DC15-2A623BDCC2AE}"/>
              </a:ext>
            </a:extLst>
          </p:cNvPr>
          <p:cNvSpPr txBox="1"/>
          <p:nvPr/>
        </p:nvSpPr>
        <p:spPr>
          <a:xfrm>
            <a:off x="10971560" y="2308484"/>
            <a:ext cx="644577" cy="646331"/>
          </a:xfrm>
          <a:prstGeom prst="rect">
            <a:avLst/>
          </a:prstGeom>
          <a:noFill/>
        </p:spPr>
        <p:txBody>
          <a:bodyPr wrap="square" rtlCol="0">
            <a:spAutoFit/>
          </a:bodyPr>
          <a:lstStyle/>
          <a:p>
            <a:pPr algn="ctr"/>
            <a:r>
              <a:rPr lang="nl-NL" sz="3600" dirty="0"/>
              <a:t>5</a:t>
            </a:r>
          </a:p>
        </p:txBody>
      </p:sp>
    </p:spTree>
    <p:extLst>
      <p:ext uri="{BB962C8B-B14F-4D97-AF65-F5344CB8AC3E}">
        <p14:creationId xmlns:p14="http://schemas.microsoft.com/office/powerpoint/2010/main" val="1919890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7C5C4-B64B-6592-0374-5D0E1DB753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E1A24-85ED-C87B-30BE-476C2A51AB24}"/>
              </a:ext>
            </a:extLst>
          </p:cNvPr>
          <p:cNvSpPr>
            <a:spLocks noGrp="1"/>
          </p:cNvSpPr>
          <p:nvPr>
            <p:ph type="title"/>
          </p:nvPr>
        </p:nvSpPr>
        <p:spPr/>
        <p:txBody>
          <a:bodyPr>
            <a:normAutofit fontScale="90000"/>
          </a:bodyPr>
          <a:lstStyle/>
          <a:p>
            <a:r>
              <a:rPr lang="en-GB" dirty="0"/>
              <a:t>3. </a:t>
            </a:r>
            <a:r>
              <a:rPr lang="en-GB" dirty="0" err="1"/>
              <a:t>verzinnen</a:t>
            </a:r>
            <a:endParaRPr lang="nl-NL" dirty="0"/>
          </a:p>
        </p:txBody>
      </p:sp>
      <p:pic>
        <p:nvPicPr>
          <p:cNvPr id="24" name="Picture 23">
            <a:extLst>
              <a:ext uri="{FF2B5EF4-FFF2-40B4-BE49-F238E27FC236}">
                <a16:creationId xmlns:a16="http://schemas.microsoft.com/office/drawing/2014/main" id="{5AA17858-C2F2-8309-EA44-631ECF1FE8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38635" y="1826260"/>
            <a:ext cx="5152234" cy="3643439"/>
          </a:xfrm>
          <a:prstGeom prst="rect">
            <a:avLst/>
          </a:prstGeom>
        </p:spPr>
      </p:pic>
      <p:sp>
        <p:nvSpPr>
          <p:cNvPr id="5" name="Slide Number Placeholder 4">
            <a:extLst>
              <a:ext uri="{FF2B5EF4-FFF2-40B4-BE49-F238E27FC236}">
                <a16:creationId xmlns:a16="http://schemas.microsoft.com/office/drawing/2014/main" id="{646D3C4E-606B-942F-EF28-76107F5FEC30}"/>
              </a:ext>
            </a:extLst>
          </p:cNvPr>
          <p:cNvSpPr>
            <a:spLocks noGrp="1"/>
          </p:cNvSpPr>
          <p:nvPr>
            <p:ph type="sldNum" sz="quarter" idx="12"/>
          </p:nvPr>
        </p:nvSpPr>
        <p:spPr/>
        <p:txBody>
          <a:bodyPr/>
          <a:lstStyle/>
          <a:p>
            <a:fld id="{0FEE96EB-7838-4049-BD21-F85F16568D66}" type="slidenum">
              <a:rPr lang="nl-NL" smtClean="0"/>
              <a:t>8</a:t>
            </a:fld>
            <a:endParaRPr lang="nl-NL"/>
          </a:p>
        </p:txBody>
      </p:sp>
      <p:sp>
        <p:nvSpPr>
          <p:cNvPr id="10" name="Content Placeholder 2">
            <a:extLst>
              <a:ext uri="{FF2B5EF4-FFF2-40B4-BE49-F238E27FC236}">
                <a16:creationId xmlns:a16="http://schemas.microsoft.com/office/drawing/2014/main" id="{42DD6114-6F1A-D757-386A-451937C53AB3}"/>
              </a:ext>
            </a:extLst>
          </p:cNvPr>
          <p:cNvSpPr txBox="1">
            <a:spLocks/>
          </p:cNvSpPr>
          <p:nvPr/>
        </p:nvSpPr>
        <p:spPr>
          <a:xfrm>
            <a:off x="838200" y="1568640"/>
            <a:ext cx="4647418"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Hoe kun je wonen en werken in jullie wagen?</a:t>
            </a:r>
          </a:p>
          <a:p>
            <a:pPr>
              <a:lnSpc>
                <a:spcPct val="100000"/>
              </a:lnSpc>
              <a:buClr>
                <a:schemeClr val="accent1"/>
              </a:buClr>
              <a:buSzPct val="115000"/>
            </a:pPr>
            <a:r>
              <a:rPr lang="nl-NL" sz="3600" dirty="0"/>
              <a:t> teken 5 manieren om </a:t>
            </a:r>
            <a:r>
              <a:rPr lang="nl-NL" sz="3600" dirty="0">
                <a:solidFill>
                  <a:schemeClr val="bg1"/>
                </a:solidFill>
              </a:rPr>
              <a:t>.</a:t>
            </a:r>
            <a:r>
              <a:rPr lang="nl-NL" sz="3600" dirty="0"/>
              <a:t>te wonen</a:t>
            </a:r>
          </a:p>
          <a:p>
            <a:pPr>
              <a:lnSpc>
                <a:spcPct val="100000"/>
              </a:lnSpc>
              <a:buClr>
                <a:schemeClr val="accent1"/>
              </a:buClr>
              <a:buSzPct val="115000"/>
            </a:pPr>
            <a:r>
              <a:rPr lang="nl-NL" sz="3600" dirty="0"/>
              <a:t> teken 5 manieren om </a:t>
            </a:r>
            <a:r>
              <a:rPr lang="nl-NL" sz="3600" dirty="0">
                <a:solidFill>
                  <a:schemeClr val="bg1"/>
                </a:solidFill>
              </a:rPr>
              <a:t>.</a:t>
            </a:r>
            <a:r>
              <a:rPr lang="nl-NL" sz="3600" dirty="0"/>
              <a:t>te werken</a:t>
            </a:r>
          </a:p>
        </p:txBody>
      </p:sp>
      <p:sp>
        <p:nvSpPr>
          <p:cNvPr id="3" name="Footer Placeholder 4">
            <a:extLst>
              <a:ext uri="{FF2B5EF4-FFF2-40B4-BE49-F238E27FC236}">
                <a16:creationId xmlns:a16="http://schemas.microsoft.com/office/drawing/2014/main" id="{80373294-A21A-366D-F789-5BC6BF172D1A}"/>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
        <p:nvSpPr>
          <p:cNvPr id="9" name="Tekstvak 8">
            <a:extLst>
              <a:ext uri="{FF2B5EF4-FFF2-40B4-BE49-F238E27FC236}">
                <a16:creationId xmlns:a16="http://schemas.microsoft.com/office/drawing/2014/main" id="{76DE6C34-D108-E5D3-A241-A7273ADEB0BA}"/>
              </a:ext>
            </a:extLst>
          </p:cNvPr>
          <p:cNvSpPr txBox="1"/>
          <p:nvPr/>
        </p:nvSpPr>
        <p:spPr>
          <a:xfrm>
            <a:off x="7240515" y="3225756"/>
            <a:ext cx="644577" cy="646331"/>
          </a:xfrm>
          <a:prstGeom prst="rect">
            <a:avLst/>
          </a:prstGeom>
          <a:noFill/>
        </p:spPr>
        <p:txBody>
          <a:bodyPr wrap="square" rtlCol="0">
            <a:spAutoFit/>
          </a:bodyPr>
          <a:lstStyle/>
          <a:p>
            <a:pPr algn="ctr"/>
            <a:r>
              <a:rPr lang="nl-NL" sz="3600" dirty="0"/>
              <a:t>1</a:t>
            </a:r>
          </a:p>
        </p:txBody>
      </p:sp>
      <p:sp>
        <p:nvSpPr>
          <p:cNvPr id="12" name="Tekstvak 11">
            <a:extLst>
              <a:ext uri="{FF2B5EF4-FFF2-40B4-BE49-F238E27FC236}">
                <a16:creationId xmlns:a16="http://schemas.microsoft.com/office/drawing/2014/main" id="{626E7F48-5792-F3BF-EA03-4BF8FBDF9985}"/>
              </a:ext>
            </a:extLst>
          </p:cNvPr>
          <p:cNvSpPr txBox="1"/>
          <p:nvPr/>
        </p:nvSpPr>
        <p:spPr>
          <a:xfrm>
            <a:off x="8179673" y="3225755"/>
            <a:ext cx="644577" cy="646331"/>
          </a:xfrm>
          <a:prstGeom prst="rect">
            <a:avLst/>
          </a:prstGeom>
          <a:noFill/>
        </p:spPr>
        <p:txBody>
          <a:bodyPr wrap="square" rtlCol="0">
            <a:spAutoFit/>
          </a:bodyPr>
          <a:lstStyle/>
          <a:p>
            <a:pPr algn="ctr"/>
            <a:r>
              <a:rPr lang="nl-NL" sz="3600" dirty="0"/>
              <a:t>2</a:t>
            </a:r>
          </a:p>
        </p:txBody>
      </p:sp>
      <p:sp>
        <p:nvSpPr>
          <p:cNvPr id="14" name="Tekstvak 13">
            <a:extLst>
              <a:ext uri="{FF2B5EF4-FFF2-40B4-BE49-F238E27FC236}">
                <a16:creationId xmlns:a16="http://schemas.microsoft.com/office/drawing/2014/main" id="{0C4BCDF3-724C-57CF-4C99-7EF8031C846D}"/>
              </a:ext>
            </a:extLst>
          </p:cNvPr>
          <p:cNvSpPr txBox="1"/>
          <p:nvPr/>
        </p:nvSpPr>
        <p:spPr>
          <a:xfrm>
            <a:off x="9118831" y="3225754"/>
            <a:ext cx="644577" cy="646331"/>
          </a:xfrm>
          <a:prstGeom prst="rect">
            <a:avLst/>
          </a:prstGeom>
          <a:noFill/>
        </p:spPr>
        <p:txBody>
          <a:bodyPr wrap="square" rtlCol="0">
            <a:spAutoFit/>
          </a:bodyPr>
          <a:lstStyle/>
          <a:p>
            <a:pPr algn="ctr"/>
            <a:r>
              <a:rPr lang="nl-NL" sz="3600" dirty="0"/>
              <a:t>3</a:t>
            </a:r>
          </a:p>
        </p:txBody>
      </p:sp>
      <p:sp>
        <p:nvSpPr>
          <p:cNvPr id="16" name="Tekstvak 15">
            <a:extLst>
              <a:ext uri="{FF2B5EF4-FFF2-40B4-BE49-F238E27FC236}">
                <a16:creationId xmlns:a16="http://schemas.microsoft.com/office/drawing/2014/main" id="{A46649D2-4A33-1A0E-5434-358A7E33AFB3}"/>
              </a:ext>
            </a:extLst>
          </p:cNvPr>
          <p:cNvSpPr txBox="1"/>
          <p:nvPr/>
        </p:nvSpPr>
        <p:spPr>
          <a:xfrm>
            <a:off x="10042999" y="3225754"/>
            <a:ext cx="644577" cy="646331"/>
          </a:xfrm>
          <a:prstGeom prst="rect">
            <a:avLst/>
          </a:prstGeom>
          <a:noFill/>
        </p:spPr>
        <p:txBody>
          <a:bodyPr wrap="square" rtlCol="0">
            <a:spAutoFit/>
          </a:bodyPr>
          <a:lstStyle/>
          <a:p>
            <a:pPr algn="ctr"/>
            <a:r>
              <a:rPr lang="nl-NL" sz="3600" dirty="0"/>
              <a:t>4</a:t>
            </a:r>
          </a:p>
        </p:txBody>
      </p:sp>
      <p:sp>
        <p:nvSpPr>
          <p:cNvPr id="18" name="Tekstvak 17">
            <a:extLst>
              <a:ext uri="{FF2B5EF4-FFF2-40B4-BE49-F238E27FC236}">
                <a16:creationId xmlns:a16="http://schemas.microsoft.com/office/drawing/2014/main" id="{8F6F24D0-509C-0A95-A647-908BBED8A866}"/>
              </a:ext>
            </a:extLst>
          </p:cNvPr>
          <p:cNvSpPr txBox="1"/>
          <p:nvPr/>
        </p:nvSpPr>
        <p:spPr>
          <a:xfrm>
            <a:off x="10971560" y="3225754"/>
            <a:ext cx="644577" cy="646331"/>
          </a:xfrm>
          <a:prstGeom prst="rect">
            <a:avLst/>
          </a:prstGeom>
          <a:noFill/>
        </p:spPr>
        <p:txBody>
          <a:bodyPr wrap="square" rtlCol="0">
            <a:spAutoFit/>
          </a:bodyPr>
          <a:lstStyle/>
          <a:p>
            <a:pPr algn="ctr"/>
            <a:r>
              <a:rPr lang="nl-NL" sz="3600" dirty="0"/>
              <a:t>5</a:t>
            </a:r>
          </a:p>
        </p:txBody>
      </p:sp>
      <p:sp>
        <p:nvSpPr>
          <p:cNvPr id="7" name="Tekstvak 6">
            <a:extLst>
              <a:ext uri="{FF2B5EF4-FFF2-40B4-BE49-F238E27FC236}">
                <a16:creationId xmlns:a16="http://schemas.microsoft.com/office/drawing/2014/main" id="{68B033C0-E786-448D-C1A1-7358943E5A46}"/>
              </a:ext>
            </a:extLst>
          </p:cNvPr>
          <p:cNvSpPr txBox="1"/>
          <p:nvPr/>
        </p:nvSpPr>
        <p:spPr>
          <a:xfrm>
            <a:off x="7240515" y="4140061"/>
            <a:ext cx="644577" cy="646331"/>
          </a:xfrm>
          <a:prstGeom prst="rect">
            <a:avLst/>
          </a:prstGeom>
          <a:noFill/>
        </p:spPr>
        <p:txBody>
          <a:bodyPr wrap="square" rtlCol="0">
            <a:spAutoFit/>
          </a:bodyPr>
          <a:lstStyle/>
          <a:p>
            <a:pPr algn="ctr"/>
            <a:r>
              <a:rPr lang="nl-NL" sz="3600" dirty="0"/>
              <a:t>1</a:t>
            </a:r>
          </a:p>
        </p:txBody>
      </p:sp>
      <p:sp>
        <p:nvSpPr>
          <p:cNvPr id="11" name="Tekstvak 10">
            <a:extLst>
              <a:ext uri="{FF2B5EF4-FFF2-40B4-BE49-F238E27FC236}">
                <a16:creationId xmlns:a16="http://schemas.microsoft.com/office/drawing/2014/main" id="{22BB9C49-C84C-FF54-0765-742C538809C8}"/>
              </a:ext>
            </a:extLst>
          </p:cNvPr>
          <p:cNvSpPr txBox="1"/>
          <p:nvPr/>
        </p:nvSpPr>
        <p:spPr>
          <a:xfrm>
            <a:off x="8179673" y="4140060"/>
            <a:ext cx="644577" cy="646331"/>
          </a:xfrm>
          <a:prstGeom prst="rect">
            <a:avLst/>
          </a:prstGeom>
          <a:noFill/>
        </p:spPr>
        <p:txBody>
          <a:bodyPr wrap="square" rtlCol="0">
            <a:spAutoFit/>
          </a:bodyPr>
          <a:lstStyle/>
          <a:p>
            <a:pPr algn="ctr"/>
            <a:r>
              <a:rPr lang="nl-NL" sz="3600" dirty="0"/>
              <a:t>2</a:t>
            </a:r>
          </a:p>
        </p:txBody>
      </p:sp>
      <p:sp>
        <p:nvSpPr>
          <p:cNvPr id="15" name="Tekstvak 14">
            <a:extLst>
              <a:ext uri="{FF2B5EF4-FFF2-40B4-BE49-F238E27FC236}">
                <a16:creationId xmlns:a16="http://schemas.microsoft.com/office/drawing/2014/main" id="{D1B0E17C-6CDD-26E5-5AFA-B91B7FDC22FC}"/>
              </a:ext>
            </a:extLst>
          </p:cNvPr>
          <p:cNvSpPr txBox="1"/>
          <p:nvPr/>
        </p:nvSpPr>
        <p:spPr>
          <a:xfrm>
            <a:off x="9118831" y="4140059"/>
            <a:ext cx="644577" cy="646331"/>
          </a:xfrm>
          <a:prstGeom prst="rect">
            <a:avLst/>
          </a:prstGeom>
          <a:noFill/>
        </p:spPr>
        <p:txBody>
          <a:bodyPr wrap="square" rtlCol="0">
            <a:spAutoFit/>
          </a:bodyPr>
          <a:lstStyle/>
          <a:p>
            <a:pPr algn="ctr"/>
            <a:r>
              <a:rPr lang="nl-NL" sz="3600" dirty="0"/>
              <a:t>3</a:t>
            </a:r>
          </a:p>
        </p:txBody>
      </p:sp>
      <p:sp>
        <p:nvSpPr>
          <p:cNvPr id="19" name="Tekstvak 18">
            <a:extLst>
              <a:ext uri="{FF2B5EF4-FFF2-40B4-BE49-F238E27FC236}">
                <a16:creationId xmlns:a16="http://schemas.microsoft.com/office/drawing/2014/main" id="{E37BEAA3-04E9-99BA-CCAD-DD1F04B16F5B}"/>
              </a:ext>
            </a:extLst>
          </p:cNvPr>
          <p:cNvSpPr txBox="1"/>
          <p:nvPr/>
        </p:nvSpPr>
        <p:spPr>
          <a:xfrm>
            <a:off x="10042999" y="4140059"/>
            <a:ext cx="644577" cy="646331"/>
          </a:xfrm>
          <a:prstGeom prst="rect">
            <a:avLst/>
          </a:prstGeom>
          <a:noFill/>
        </p:spPr>
        <p:txBody>
          <a:bodyPr wrap="square" rtlCol="0">
            <a:spAutoFit/>
          </a:bodyPr>
          <a:lstStyle/>
          <a:p>
            <a:pPr algn="ctr"/>
            <a:r>
              <a:rPr lang="nl-NL" sz="3600" dirty="0"/>
              <a:t>4</a:t>
            </a:r>
          </a:p>
        </p:txBody>
      </p:sp>
      <p:sp>
        <p:nvSpPr>
          <p:cNvPr id="21" name="Tekstvak 20">
            <a:extLst>
              <a:ext uri="{FF2B5EF4-FFF2-40B4-BE49-F238E27FC236}">
                <a16:creationId xmlns:a16="http://schemas.microsoft.com/office/drawing/2014/main" id="{1F7E954A-8CE1-86A9-A14C-0F254A1DA99A}"/>
              </a:ext>
            </a:extLst>
          </p:cNvPr>
          <p:cNvSpPr txBox="1"/>
          <p:nvPr/>
        </p:nvSpPr>
        <p:spPr>
          <a:xfrm>
            <a:off x="10971560" y="4140059"/>
            <a:ext cx="644577" cy="646331"/>
          </a:xfrm>
          <a:prstGeom prst="rect">
            <a:avLst/>
          </a:prstGeom>
          <a:noFill/>
        </p:spPr>
        <p:txBody>
          <a:bodyPr wrap="square" rtlCol="0">
            <a:spAutoFit/>
          </a:bodyPr>
          <a:lstStyle/>
          <a:p>
            <a:pPr algn="ctr"/>
            <a:r>
              <a:rPr lang="nl-NL" sz="3600" dirty="0"/>
              <a:t>5</a:t>
            </a:r>
          </a:p>
        </p:txBody>
      </p:sp>
      <p:cxnSp>
        <p:nvCxnSpPr>
          <p:cNvPr id="23" name="Straight Arrow Connector 8">
            <a:extLst>
              <a:ext uri="{FF2B5EF4-FFF2-40B4-BE49-F238E27FC236}">
                <a16:creationId xmlns:a16="http://schemas.microsoft.com/office/drawing/2014/main" id="{3B17A7CC-2893-C1FF-3A87-9264B2EFF7CA}"/>
              </a:ext>
            </a:extLst>
          </p:cNvPr>
          <p:cNvCxnSpPr>
            <a:cxnSpLocks/>
          </p:cNvCxnSpPr>
          <p:nvPr/>
        </p:nvCxnSpPr>
        <p:spPr>
          <a:xfrm>
            <a:off x="5171607" y="3225754"/>
            <a:ext cx="1482018" cy="32029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8">
            <a:extLst>
              <a:ext uri="{FF2B5EF4-FFF2-40B4-BE49-F238E27FC236}">
                <a16:creationId xmlns:a16="http://schemas.microsoft.com/office/drawing/2014/main" id="{87C0C391-6EAB-4CC2-E6E3-2B2BC9D0BE09}"/>
              </a:ext>
            </a:extLst>
          </p:cNvPr>
          <p:cNvCxnSpPr>
            <a:cxnSpLocks/>
          </p:cNvCxnSpPr>
          <p:nvPr/>
        </p:nvCxnSpPr>
        <p:spPr>
          <a:xfrm flipV="1">
            <a:off x="3222885" y="4475439"/>
            <a:ext cx="3430740" cy="4563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837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7E58B-664B-425C-79E4-565AE89B31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87BA7-2D68-0C68-B966-B90F5A025496}"/>
              </a:ext>
            </a:extLst>
          </p:cNvPr>
          <p:cNvSpPr>
            <a:spLocks noGrp="1"/>
          </p:cNvSpPr>
          <p:nvPr>
            <p:ph type="title"/>
          </p:nvPr>
        </p:nvSpPr>
        <p:spPr/>
        <p:txBody>
          <a:bodyPr>
            <a:normAutofit fontScale="90000"/>
          </a:bodyPr>
          <a:lstStyle/>
          <a:p>
            <a:r>
              <a:rPr lang="en-GB" dirty="0"/>
              <a:t>3. </a:t>
            </a:r>
            <a:r>
              <a:rPr lang="en-GB" dirty="0" err="1"/>
              <a:t>verzinnen</a:t>
            </a:r>
            <a:endParaRPr lang="nl-NL" dirty="0"/>
          </a:p>
        </p:txBody>
      </p:sp>
      <p:pic>
        <p:nvPicPr>
          <p:cNvPr id="24" name="Picture 23">
            <a:extLst>
              <a:ext uri="{FF2B5EF4-FFF2-40B4-BE49-F238E27FC236}">
                <a16:creationId xmlns:a16="http://schemas.microsoft.com/office/drawing/2014/main" id="{D14FE69E-48DB-177F-B6C0-D67B8CC8DD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38635" y="1826260"/>
            <a:ext cx="5152234" cy="3643439"/>
          </a:xfrm>
          <a:prstGeom prst="rect">
            <a:avLst/>
          </a:prstGeom>
        </p:spPr>
      </p:pic>
      <p:sp>
        <p:nvSpPr>
          <p:cNvPr id="5" name="Slide Number Placeholder 4">
            <a:extLst>
              <a:ext uri="{FF2B5EF4-FFF2-40B4-BE49-F238E27FC236}">
                <a16:creationId xmlns:a16="http://schemas.microsoft.com/office/drawing/2014/main" id="{DD3825FD-128E-16A7-C379-600AA0123715}"/>
              </a:ext>
            </a:extLst>
          </p:cNvPr>
          <p:cNvSpPr>
            <a:spLocks noGrp="1"/>
          </p:cNvSpPr>
          <p:nvPr>
            <p:ph type="sldNum" sz="quarter" idx="12"/>
          </p:nvPr>
        </p:nvSpPr>
        <p:spPr/>
        <p:txBody>
          <a:bodyPr/>
          <a:lstStyle/>
          <a:p>
            <a:fld id="{0FEE96EB-7838-4049-BD21-F85F16568D66}" type="slidenum">
              <a:rPr lang="nl-NL" smtClean="0"/>
              <a:t>9</a:t>
            </a:fld>
            <a:endParaRPr lang="nl-NL"/>
          </a:p>
        </p:txBody>
      </p:sp>
      <p:sp>
        <p:nvSpPr>
          <p:cNvPr id="10" name="Content Placeholder 2">
            <a:extLst>
              <a:ext uri="{FF2B5EF4-FFF2-40B4-BE49-F238E27FC236}">
                <a16:creationId xmlns:a16="http://schemas.microsoft.com/office/drawing/2014/main" id="{DABE263A-F799-C248-6F0D-50FEB3540BBC}"/>
              </a:ext>
            </a:extLst>
          </p:cNvPr>
          <p:cNvSpPr txBox="1">
            <a:spLocks/>
          </p:cNvSpPr>
          <p:nvPr/>
        </p:nvSpPr>
        <p:spPr>
          <a:xfrm>
            <a:off x="838200" y="1568640"/>
            <a:ext cx="4647418"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Kies 3 favoriete ideeën</a:t>
            </a:r>
          </a:p>
          <a:p>
            <a:pPr>
              <a:lnSpc>
                <a:spcPct val="100000"/>
              </a:lnSpc>
              <a:buClr>
                <a:schemeClr val="accent1"/>
              </a:buClr>
              <a:buSzPct val="115000"/>
            </a:pPr>
            <a:r>
              <a:rPr lang="nl-NL" sz="3600" dirty="0"/>
              <a:t> omcirkel 3 vakken</a:t>
            </a:r>
          </a:p>
        </p:txBody>
      </p:sp>
      <p:cxnSp>
        <p:nvCxnSpPr>
          <p:cNvPr id="6" name="Straight Arrow Connector 8">
            <a:extLst>
              <a:ext uri="{FF2B5EF4-FFF2-40B4-BE49-F238E27FC236}">
                <a16:creationId xmlns:a16="http://schemas.microsoft.com/office/drawing/2014/main" id="{F8ACB0E8-C84B-5391-B94E-EE904C17B271}"/>
              </a:ext>
            </a:extLst>
          </p:cNvPr>
          <p:cNvCxnSpPr>
            <a:cxnSpLocks/>
          </p:cNvCxnSpPr>
          <p:nvPr/>
        </p:nvCxnSpPr>
        <p:spPr>
          <a:xfrm>
            <a:off x="4691921" y="2631649"/>
            <a:ext cx="4077325"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D89A0D3D-7FFC-397E-17AD-87FBB0DD6669}"/>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Tree>
    <p:extLst>
      <p:ext uri="{BB962C8B-B14F-4D97-AF65-F5344CB8AC3E}">
        <p14:creationId xmlns:p14="http://schemas.microsoft.com/office/powerpoint/2010/main" val="212496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751B0-1A70-D0FE-6EE8-6EBCCABC5EFA}"/>
            </a:ext>
          </a:extLst>
        </p:cNvPr>
        <p:cNvGrpSpPr/>
        <p:nvPr/>
      </p:nvGrpSpPr>
      <p:grpSpPr>
        <a:xfrm>
          <a:off x="0" y="0"/>
          <a:ext cx="0" cy="0"/>
          <a:chOff x="0" y="0"/>
          <a:chExt cx="0" cy="0"/>
        </a:xfrm>
      </p:grpSpPr>
      <p:sp>
        <p:nvSpPr>
          <p:cNvPr id="7" name="Freeform: Shape 4">
            <a:extLst>
              <a:ext uri="{FF2B5EF4-FFF2-40B4-BE49-F238E27FC236}">
                <a16:creationId xmlns:a16="http://schemas.microsoft.com/office/drawing/2014/main" id="{BBAAE5AC-B9B5-6EFA-A2EA-9D946DF1442F}"/>
              </a:ext>
            </a:extLst>
          </p:cNvPr>
          <p:cNvSpPr/>
          <p:nvPr/>
        </p:nvSpPr>
        <p:spPr>
          <a:xfrm>
            <a:off x="389745" y="1077593"/>
            <a:ext cx="5981076" cy="5216578"/>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7DB19668-1B1F-B6ED-7C3A-CF228CEF0110}"/>
              </a:ext>
            </a:extLst>
          </p:cNvPr>
          <p:cNvSpPr>
            <a:spLocks noGrp="1"/>
          </p:cNvSpPr>
          <p:nvPr>
            <p:ph type="title"/>
          </p:nvPr>
        </p:nvSpPr>
        <p:spPr/>
        <p:txBody>
          <a:bodyPr>
            <a:normAutofit fontScale="90000"/>
          </a:bodyPr>
          <a:lstStyle/>
          <a:p>
            <a:r>
              <a:rPr lang="en-GB" dirty="0"/>
              <a:t>4. </a:t>
            </a:r>
            <a:r>
              <a:rPr lang="en-GB" dirty="0" err="1"/>
              <a:t>maken</a:t>
            </a:r>
            <a:endParaRPr lang="nl-NL" dirty="0"/>
          </a:p>
        </p:txBody>
      </p:sp>
      <p:pic>
        <p:nvPicPr>
          <p:cNvPr id="24" name="Picture 23">
            <a:extLst>
              <a:ext uri="{FF2B5EF4-FFF2-40B4-BE49-F238E27FC236}">
                <a16:creationId xmlns:a16="http://schemas.microsoft.com/office/drawing/2014/main" id="{02A86C69-6EB3-173A-7C2A-9A9E0EBAD5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9450" y="926123"/>
            <a:ext cx="3881817" cy="5489328"/>
          </a:xfrm>
          <a:prstGeom prst="rect">
            <a:avLst/>
          </a:prstGeom>
        </p:spPr>
      </p:pic>
      <p:sp>
        <p:nvSpPr>
          <p:cNvPr id="5" name="Slide Number Placeholder 4">
            <a:extLst>
              <a:ext uri="{FF2B5EF4-FFF2-40B4-BE49-F238E27FC236}">
                <a16:creationId xmlns:a16="http://schemas.microsoft.com/office/drawing/2014/main" id="{D1C95C18-263F-9E1A-D6AC-877E0260FD12}"/>
              </a:ext>
            </a:extLst>
          </p:cNvPr>
          <p:cNvSpPr>
            <a:spLocks noGrp="1"/>
          </p:cNvSpPr>
          <p:nvPr>
            <p:ph type="sldNum" sz="quarter" idx="12"/>
          </p:nvPr>
        </p:nvSpPr>
        <p:spPr/>
        <p:txBody>
          <a:bodyPr/>
          <a:lstStyle/>
          <a:p>
            <a:fld id="{0FEE96EB-7838-4049-BD21-F85F16568D66}" type="slidenum">
              <a:rPr lang="nl-NL" smtClean="0"/>
              <a:t>10</a:t>
            </a:fld>
            <a:endParaRPr lang="nl-NL"/>
          </a:p>
        </p:txBody>
      </p:sp>
      <p:sp>
        <p:nvSpPr>
          <p:cNvPr id="3" name="Footer Placeholder 4">
            <a:extLst>
              <a:ext uri="{FF2B5EF4-FFF2-40B4-BE49-F238E27FC236}">
                <a16:creationId xmlns:a16="http://schemas.microsoft.com/office/drawing/2014/main" id="{27CFF2DA-415F-E67C-A0FA-461BB108159C}"/>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pic>
        <p:nvPicPr>
          <p:cNvPr id="25" name="Afbeelding 24">
            <a:extLst>
              <a:ext uri="{FF2B5EF4-FFF2-40B4-BE49-F238E27FC236}">
                <a16:creationId xmlns:a16="http://schemas.microsoft.com/office/drawing/2014/main" id="{DD2A7862-CC55-FE0C-03DC-58D0D56773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6055" y="1186200"/>
            <a:ext cx="1746333" cy="1555582"/>
          </a:xfrm>
          <a:prstGeom prst="rect">
            <a:avLst/>
          </a:prstGeom>
        </p:spPr>
      </p:pic>
      <p:cxnSp>
        <p:nvCxnSpPr>
          <p:cNvPr id="26" name="Straight Arrow Connector 8">
            <a:extLst>
              <a:ext uri="{FF2B5EF4-FFF2-40B4-BE49-F238E27FC236}">
                <a16:creationId xmlns:a16="http://schemas.microsoft.com/office/drawing/2014/main" id="{69FBB966-330C-9E2A-5003-D5D91D68D55E}"/>
              </a:ext>
            </a:extLst>
          </p:cNvPr>
          <p:cNvCxnSpPr>
            <a:cxnSpLocks/>
          </p:cNvCxnSpPr>
          <p:nvPr/>
        </p:nvCxnSpPr>
        <p:spPr>
          <a:xfrm flipH="1" flipV="1">
            <a:off x="3127298" y="1945850"/>
            <a:ext cx="5981076" cy="14831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38" name="Afbeelding 37">
            <a:extLst>
              <a:ext uri="{FF2B5EF4-FFF2-40B4-BE49-F238E27FC236}">
                <a16:creationId xmlns:a16="http://schemas.microsoft.com/office/drawing/2014/main" id="{5B9DA856-0B33-E4A2-395B-43EE544D59D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418091" y="1186200"/>
            <a:ext cx="1384877" cy="969765"/>
          </a:xfrm>
          <a:prstGeom prst="rect">
            <a:avLst/>
          </a:prstGeom>
        </p:spPr>
      </p:pic>
      <p:cxnSp>
        <p:nvCxnSpPr>
          <p:cNvPr id="42" name="Straight Arrow Connector 8">
            <a:extLst>
              <a:ext uri="{FF2B5EF4-FFF2-40B4-BE49-F238E27FC236}">
                <a16:creationId xmlns:a16="http://schemas.microsoft.com/office/drawing/2014/main" id="{42B559E7-B304-588C-D435-8B13803AB646}"/>
              </a:ext>
            </a:extLst>
          </p:cNvPr>
          <p:cNvCxnSpPr>
            <a:cxnSpLocks/>
          </p:cNvCxnSpPr>
          <p:nvPr/>
        </p:nvCxnSpPr>
        <p:spPr>
          <a:xfrm flipH="1" flipV="1">
            <a:off x="5875699" y="1629624"/>
            <a:ext cx="1475715" cy="16804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50" name="Afbeelding 49">
            <a:extLst>
              <a:ext uri="{FF2B5EF4-FFF2-40B4-BE49-F238E27FC236}">
                <a16:creationId xmlns:a16="http://schemas.microsoft.com/office/drawing/2014/main" id="{C1885EC2-9C0E-9869-5757-F1ED149984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5582" y="3024223"/>
            <a:ext cx="2093493" cy="1869440"/>
          </a:xfrm>
          <a:prstGeom prst="rect">
            <a:avLst/>
          </a:prstGeom>
        </p:spPr>
      </p:pic>
      <p:pic>
        <p:nvPicPr>
          <p:cNvPr id="52" name="Afbeelding 51">
            <a:extLst>
              <a:ext uri="{FF2B5EF4-FFF2-40B4-BE49-F238E27FC236}">
                <a16:creationId xmlns:a16="http://schemas.microsoft.com/office/drawing/2014/main" id="{002735F7-715A-4552-FCAE-B93246CC67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3896" y="3024222"/>
            <a:ext cx="2108390" cy="1869440"/>
          </a:xfrm>
          <a:prstGeom prst="rect">
            <a:avLst/>
          </a:prstGeom>
        </p:spPr>
      </p:pic>
    </p:spTree>
    <p:extLst>
      <p:ext uri="{BB962C8B-B14F-4D97-AF65-F5344CB8AC3E}">
        <p14:creationId xmlns:p14="http://schemas.microsoft.com/office/powerpoint/2010/main" val="136929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4">
            <a:extLst>
              <a:ext uri="{FF2B5EF4-FFF2-40B4-BE49-F238E27FC236}">
                <a16:creationId xmlns:a16="http://schemas.microsoft.com/office/drawing/2014/main" id="{D33CD161-33D1-0561-DC84-BDB566AD165A}"/>
              </a:ext>
            </a:extLst>
          </p:cNvPr>
          <p:cNvSpPr/>
          <p:nvPr/>
        </p:nvSpPr>
        <p:spPr>
          <a:xfrm>
            <a:off x="472270" y="960138"/>
            <a:ext cx="5521944"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12" name="Freeform: Shape 4">
            <a:extLst>
              <a:ext uri="{FF2B5EF4-FFF2-40B4-BE49-F238E27FC236}">
                <a16:creationId xmlns:a16="http://schemas.microsoft.com/office/drawing/2014/main" id="{9418C278-35E2-E5AC-218F-06E953CE659C}"/>
              </a:ext>
            </a:extLst>
          </p:cNvPr>
          <p:cNvSpPr/>
          <p:nvPr/>
        </p:nvSpPr>
        <p:spPr>
          <a:xfrm>
            <a:off x="6370653" y="958936"/>
            <a:ext cx="5521945"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el 1">
            <a:extLst>
              <a:ext uri="{FF2B5EF4-FFF2-40B4-BE49-F238E27FC236}">
                <a16:creationId xmlns:a16="http://schemas.microsoft.com/office/drawing/2014/main" id="{8D810348-D191-4195-DE00-2F6082C071E2}"/>
              </a:ext>
            </a:extLst>
          </p:cNvPr>
          <p:cNvSpPr>
            <a:spLocks noGrp="1"/>
          </p:cNvSpPr>
          <p:nvPr>
            <p:ph type="title"/>
          </p:nvPr>
        </p:nvSpPr>
        <p:spPr/>
        <p:txBody>
          <a:bodyPr>
            <a:normAutofit fontScale="90000"/>
          </a:bodyPr>
          <a:lstStyle/>
          <a:p>
            <a:r>
              <a:rPr lang="nl-NL" dirty="0"/>
              <a:t>4. maken</a:t>
            </a:r>
          </a:p>
        </p:txBody>
      </p:sp>
      <p:sp>
        <p:nvSpPr>
          <p:cNvPr id="15" name="Slide Number Placeholder 4">
            <a:extLst>
              <a:ext uri="{FF2B5EF4-FFF2-40B4-BE49-F238E27FC236}">
                <a16:creationId xmlns:a16="http://schemas.microsoft.com/office/drawing/2014/main" id="{EA8F52DE-9F6A-04DF-6048-1F9F3B6B8BE9}"/>
              </a:ext>
            </a:extLst>
          </p:cNvPr>
          <p:cNvSpPr>
            <a:spLocks noGrp="1"/>
          </p:cNvSpPr>
          <p:nvPr>
            <p:ph type="sldNum" sz="quarter" idx="12"/>
          </p:nvPr>
        </p:nvSpPr>
        <p:spPr/>
        <p:txBody>
          <a:bodyPr/>
          <a:lstStyle/>
          <a:p>
            <a:fld id="{0FEE96EB-7838-4049-BD21-F85F16568D66}" type="slidenum">
              <a:rPr lang="nl-NL" smtClean="0"/>
              <a:t>11</a:t>
            </a:fld>
            <a:endParaRPr lang="nl-NL"/>
          </a:p>
        </p:txBody>
      </p:sp>
      <p:pic>
        <p:nvPicPr>
          <p:cNvPr id="7" name="Google Shape;54;p13">
            <a:extLst>
              <a:ext uri="{FF2B5EF4-FFF2-40B4-BE49-F238E27FC236}">
                <a16:creationId xmlns:a16="http://schemas.microsoft.com/office/drawing/2014/main" id="{847DAD48-2A4A-1E5E-9D61-1B0B889F90E7}"/>
              </a:ext>
            </a:extLst>
          </p:cNvPr>
          <p:cNvPicPr preferRelativeResize="0"/>
          <p:nvPr/>
        </p:nvPicPr>
        <p:blipFill>
          <a:blip r:embed="rId3"/>
          <a:srcRect/>
          <a:stretch/>
        </p:blipFill>
        <p:spPr>
          <a:xfrm>
            <a:off x="11464119" y="6161484"/>
            <a:ext cx="622250" cy="592098"/>
          </a:xfrm>
          <a:prstGeom prst="rect">
            <a:avLst/>
          </a:prstGeom>
          <a:noFill/>
          <a:ln>
            <a:noFill/>
          </a:ln>
        </p:spPr>
      </p:pic>
      <p:sp>
        <p:nvSpPr>
          <p:cNvPr id="3" name="Footer Placeholder 4">
            <a:extLst>
              <a:ext uri="{FF2B5EF4-FFF2-40B4-BE49-F238E27FC236}">
                <a16:creationId xmlns:a16="http://schemas.microsoft.com/office/drawing/2014/main" id="{19A7E51F-0074-167E-97D3-3BD7EB8389C0}"/>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pic>
        <p:nvPicPr>
          <p:cNvPr id="5" name="Afbeelding 4">
            <a:extLst>
              <a:ext uri="{FF2B5EF4-FFF2-40B4-BE49-F238E27FC236}">
                <a16:creationId xmlns:a16="http://schemas.microsoft.com/office/drawing/2014/main" id="{6A7ACF6B-7B94-C6B7-7F5F-4904DD147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990" y="4206347"/>
            <a:ext cx="4809708" cy="1476307"/>
          </a:xfrm>
          <a:prstGeom prst="rect">
            <a:avLst/>
          </a:prstGeom>
        </p:spPr>
      </p:pic>
      <p:pic>
        <p:nvPicPr>
          <p:cNvPr id="9" name="Afbeelding 8">
            <a:extLst>
              <a:ext uri="{FF2B5EF4-FFF2-40B4-BE49-F238E27FC236}">
                <a16:creationId xmlns:a16="http://schemas.microsoft.com/office/drawing/2014/main" id="{133F8583-0265-D722-45F8-8F2418382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640" y="2460013"/>
            <a:ext cx="4331724" cy="1476308"/>
          </a:xfrm>
          <a:prstGeom prst="rect">
            <a:avLst/>
          </a:prstGeom>
        </p:spPr>
      </p:pic>
      <p:sp>
        <p:nvSpPr>
          <p:cNvPr id="14" name="Tekstvak 13">
            <a:extLst>
              <a:ext uri="{FF2B5EF4-FFF2-40B4-BE49-F238E27FC236}">
                <a16:creationId xmlns:a16="http://schemas.microsoft.com/office/drawing/2014/main" id="{8F86D41E-AD76-A85A-9E18-427C4B2EF866}"/>
              </a:ext>
            </a:extLst>
          </p:cNvPr>
          <p:cNvSpPr txBox="1"/>
          <p:nvPr/>
        </p:nvSpPr>
        <p:spPr>
          <a:xfrm>
            <a:off x="183882" y="1408965"/>
            <a:ext cx="6098720" cy="584775"/>
          </a:xfrm>
          <a:prstGeom prst="rect">
            <a:avLst/>
          </a:prstGeom>
          <a:noFill/>
        </p:spPr>
        <p:txBody>
          <a:bodyPr wrap="square">
            <a:spAutoFit/>
          </a:bodyPr>
          <a:lstStyle/>
          <a:p>
            <a:pPr algn="ctr"/>
            <a:r>
              <a:rPr lang="nl-NL" sz="3200" dirty="0"/>
              <a:t>wielen die écht draaien</a:t>
            </a:r>
          </a:p>
        </p:txBody>
      </p:sp>
      <p:sp>
        <p:nvSpPr>
          <p:cNvPr id="17" name="Tekstvak 16">
            <a:extLst>
              <a:ext uri="{FF2B5EF4-FFF2-40B4-BE49-F238E27FC236}">
                <a16:creationId xmlns:a16="http://schemas.microsoft.com/office/drawing/2014/main" id="{8A85A659-F3D6-AE38-DC26-F3827D27BE70}"/>
              </a:ext>
            </a:extLst>
          </p:cNvPr>
          <p:cNvSpPr txBox="1"/>
          <p:nvPr/>
        </p:nvSpPr>
        <p:spPr>
          <a:xfrm>
            <a:off x="6046946" y="1408964"/>
            <a:ext cx="6098720" cy="584775"/>
          </a:xfrm>
          <a:prstGeom prst="rect">
            <a:avLst/>
          </a:prstGeom>
          <a:noFill/>
        </p:spPr>
        <p:txBody>
          <a:bodyPr wrap="square">
            <a:spAutoFit/>
          </a:bodyPr>
          <a:lstStyle/>
          <a:p>
            <a:pPr algn="ctr"/>
            <a:r>
              <a:rPr lang="nl-NL" sz="3200" dirty="0"/>
              <a:t>propellers die écht draaien</a:t>
            </a:r>
          </a:p>
        </p:txBody>
      </p:sp>
      <p:pic>
        <p:nvPicPr>
          <p:cNvPr id="19" name="Afbeelding 18">
            <a:extLst>
              <a:ext uri="{FF2B5EF4-FFF2-40B4-BE49-F238E27FC236}">
                <a16:creationId xmlns:a16="http://schemas.microsoft.com/office/drawing/2014/main" id="{B17055DD-D96B-D242-C78F-FB85289C89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9371" y="2460014"/>
            <a:ext cx="4237166" cy="1476307"/>
          </a:xfrm>
          <a:prstGeom prst="rect">
            <a:avLst/>
          </a:prstGeom>
        </p:spPr>
      </p:pic>
      <p:pic>
        <p:nvPicPr>
          <p:cNvPr id="21" name="Afbeelding 20">
            <a:extLst>
              <a:ext uri="{FF2B5EF4-FFF2-40B4-BE49-F238E27FC236}">
                <a16:creationId xmlns:a16="http://schemas.microsoft.com/office/drawing/2014/main" id="{34072D39-5937-7721-3461-339E90974C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0185" y="4203230"/>
            <a:ext cx="3750215" cy="1479424"/>
          </a:xfrm>
          <a:prstGeom prst="rect">
            <a:avLst/>
          </a:prstGeom>
        </p:spPr>
      </p:pic>
    </p:spTree>
    <p:extLst>
      <p:ext uri="{BB962C8B-B14F-4D97-AF65-F5344CB8AC3E}">
        <p14:creationId xmlns:p14="http://schemas.microsoft.com/office/powerpoint/2010/main" val="3677086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6B7E4-D6EF-0DC1-AEEB-BA4F37C5D332}"/>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27B398E1-FA49-2602-A5C7-4126CE142A2A}"/>
              </a:ext>
            </a:extLst>
          </p:cNvPr>
          <p:cNvPicPr>
            <a:picLocks noChangeAspect="1"/>
          </p:cNvPicPr>
          <p:nvPr/>
        </p:nvPicPr>
        <p:blipFill>
          <a:blip r:embed="rId3">
            <a:extLst>
              <a:ext uri="{28A0092B-C50C-407E-A947-70E740481C1C}">
                <a14:useLocalDpi xmlns:a14="http://schemas.microsoft.com/office/drawing/2010/main" val="0"/>
              </a:ext>
            </a:extLst>
          </a:blip>
          <a:srcRect l="9034" t="21274" r="20371" b="34898"/>
          <a:stretch>
            <a:fillRect/>
          </a:stretch>
        </p:blipFill>
        <p:spPr>
          <a:xfrm>
            <a:off x="228599" y="958935"/>
            <a:ext cx="11664001" cy="5430934"/>
          </a:xfrm>
          <a:custGeom>
            <a:avLst/>
            <a:gdLst>
              <a:gd name="csX0" fmla="*/ 11238847 w 11664001"/>
              <a:gd name="csY0" fmla="*/ 381 h 5430934"/>
              <a:gd name="csX1" fmla="*/ 11653208 w 11664001"/>
              <a:gd name="csY1" fmla="*/ 483898 h 5430934"/>
              <a:gd name="csX2" fmla="*/ 11105394 w 11664001"/>
              <a:gd name="csY2" fmla="*/ 5148959 h 5430934"/>
              <a:gd name="csX3" fmla="*/ 10708667 w 11664001"/>
              <a:gd name="csY3" fmla="*/ 5430841 h 5430934"/>
              <a:gd name="csX4" fmla="*/ 522107 w 11664001"/>
              <a:gd name="csY4" fmla="*/ 5430841 h 5430934"/>
              <a:gd name="csX5" fmla="*/ 227158 w 11664001"/>
              <a:gd name="csY5" fmla="*/ 5183260 h 5430934"/>
              <a:gd name="csX6" fmla="*/ 3879 w 11664001"/>
              <a:gd name="csY6" fmla="*/ 341782 h 5430934"/>
              <a:gd name="csX7" fmla="*/ 307775 w 11664001"/>
              <a:gd name="csY7" fmla="*/ 7968 h 5430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664001" h="5430934">
                <a:moveTo>
                  <a:pt x="11238847" y="381"/>
                </a:moveTo>
                <a:cubicBezTo>
                  <a:pt x="11627071" y="-9735"/>
                  <a:pt x="11695040" y="182799"/>
                  <a:pt x="11653208" y="483898"/>
                </a:cubicBezTo>
                <a:lnTo>
                  <a:pt x="11105394" y="5148959"/>
                </a:lnTo>
                <a:cubicBezTo>
                  <a:pt x="11022513" y="5346213"/>
                  <a:pt x="10984937" y="5430841"/>
                  <a:pt x="10708667" y="5430841"/>
                </a:cubicBezTo>
                <a:lnTo>
                  <a:pt x="522107" y="5430841"/>
                </a:lnTo>
                <a:cubicBezTo>
                  <a:pt x="325649" y="5433370"/>
                  <a:pt x="267064" y="5385571"/>
                  <a:pt x="227158" y="5183260"/>
                </a:cubicBezTo>
                <a:lnTo>
                  <a:pt x="3879" y="341782"/>
                </a:lnTo>
                <a:cubicBezTo>
                  <a:pt x="-19144" y="190048"/>
                  <a:pt x="57598" y="9232"/>
                  <a:pt x="307775" y="7968"/>
                </a:cubicBezTo>
                <a:close/>
              </a:path>
            </a:pathLst>
          </a:custGeom>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82B75C12-2F6B-4C15-1303-C1833C95A6E0}"/>
              </a:ext>
            </a:extLst>
          </p:cNvPr>
          <p:cNvSpPr>
            <a:spLocks noGrp="1"/>
          </p:cNvSpPr>
          <p:nvPr>
            <p:ph type="title"/>
          </p:nvPr>
        </p:nvSpPr>
        <p:spPr/>
        <p:txBody>
          <a:bodyPr>
            <a:normAutofit fontScale="90000"/>
          </a:bodyPr>
          <a:lstStyle/>
          <a:p>
            <a:r>
              <a:rPr lang="en-GB" dirty="0"/>
              <a:t>4. </a:t>
            </a:r>
            <a:r>
              <a:rPr lang="en-GB" dirty="0" err="1"/>
              <a:t>maken</a:t>
            </a:r>
            <a:endParaRPr lang="nl-NL" dirty="0"/>
          </a:p>
        </p:txBody>
      </p:sp>
      <p:sp>
        <p:nvSpPr>
          <p:cNvPr id="5" name="Slide Number Placeholder 4">
            <a:extLst>
              <a:ext uri="{FF2B5EF4-FFF2-40B4-BE49-F238E27FC236}">
                <a16:creationId xmlns:a16="http://schemas.microsoft.com/office/drawing/2014/main" id="{1BF1821A-6553-2D39-361E-5292A97924BA}"/>
              </a:ext>
            </a:extLst>
          </p:cNvPr>
          <p:cNvSpPr>
            <a:spLocks noGrp="1"/>
          </p:cNvSpPr>
          <p:nvPr>
            <p:ph type="sldNum" sz="quarter" idx="12"/>
          </p:nvPr>
        </p:nvSpPr>
        <p:spPr/>
        <p:txBody>
          <a:bodyPr/>
          <a:lstStyle/>
          <a:p>
            <a:fld id="{0FEE96EB-7838-4049-BD21-F85F16568D66}" type="slidenum">
              <a:rPr lang="nl-NL" smtClean="0"/>
              <a:t>12</a:t>
            </a:fld>
            <a:endParaRPr lang="nl-NL"/>
          </a:p>
        </p:txBody>
      </p:sp>
      <p:sp>
        <p:nvSpPr>
          <p:cNvPr id="3" name="Footer Placeholder 4">
            <a:extLst>
              <a:ext uri="{FF2B5EF4-FFF2-40B4-BE49-F238E27FC236}">
                <a16:creationId xmlns:a16="http://schemas.microsoft.com/office/drawing/2014/main" id="{E9C304C3-EC54-74E1-766B-7CD7D6A07493}"/>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
        <p:nvSpPr>
          <p:cNvPr id="11" name="Tekstballon: rechthoek met afgeronde hoeken 4">
            <a:extLst>
              <a:ext uri="{FF2B5EF4-FFF2-40B4-BE49-F238E27FC236}">
                <a16:creationId xmlns:a16="http://schemas.microsoft.com/office/drawing/2014/main" id="{B150311D-60E7-35C7-0DE8-B1215D3E62AD}"/>
              </a:ext>
            </a:extLst>
          </p:cNvPr>
          <p:cNvSpPr/>
          <p:nvPr/>
        </p:nvSpPr>
        <p:spPr>
          <a:xfrm rot="10800000">
            <a:off x="698799" y="4197844"/>
            <a:ext cx="2681483" cy="1832385"/>
          </a:xfrm>
          <a:prstGeom prst="wedgeRoundRectCallout">
            <a:avLst>
              <a:gd name="adj1" fmla="val -37564"/>
              <a:gd name="adj2" fmla="val 71325"/>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6">
            <a:extLst>
              <a:ext uri="{FF2B5EF4-FFF2-40B4-BE49-F238E27FC236}">
                <a16:creationId xmlns:a16="http://schemas.microsoft.com/office/drawing/2014/main" id="{BD0B310B-3653-B166-3EB6-B2B8D35B6FC2}"/>
              </a:ext>
            </a:extLst>
          </p:cNvPr>
          <p:cNvSpPr txBox="1"/>
          <p:nvPr/>
        </p:nvSpPr>
        <p:spPr>
          <a:xfrm>
            <a:off x="735396" y="4197844"/>
            <a:ext cx="2608289" cy="1754326"/>
          </a:xfrm>
          <a:prstGeom prst="rect">
            <a:avLst/>
          </a:prstGeom>
          <a:noFill/>
        </p:spPr>
        <p:txBody>
          <a:bodyPr wrap="square" rtlCol="0">
            <a:spAutoFit/>
          </a:bodyPr>
          <a:lstStyle/>
          <a:p>
            <a:pPr algn="ctr"/>
            <a:r>
              <a:rPr lang="nl-NL" sz="3600" dirty="0"/>
              <a:t>maak jullie nieuwe ‘wagen’</a:t>
            </a:r>
          </a:p>
        </p:txBody>
      </p:sp>
    </p:spTree>
    <p:extLst>
      <p:ext uri="{BB962C8B-B14F-4D97-AF65-F5344CB8AC3E}">
        <p14:creationId xmlns:p14="http://schemas.microsoft.com/office/powerpoint/2010/main" val="3628713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96CB3-CD5C-A8CB-9DE2-E600330B4B03}"/>
            </a:ext>
          </a:extLst>
        </p:cNvPr>
        <p:cNvGrpSpPr/>
        <p:nvPr/>
      </p:nvGrpSpPr>
      <p:grpSpPr>
        <a:xfrm>
          <a:off x="0" y="0"/>
          <a:ext cx="0" cy="0"/>
          <a:chOff x="0" y="0"/>
          <a:chExt cx="0" cy="0"/>
        </a:xfrm>
      </p:grpSpPr>
      <p:sp>
        <p:nvSpPr>
          <p:cNvPr id="7" name="Freeform: Shape 4">
            <a:extLst>
              <a:ext uri="{FF2B5EF4-FFF2-40B4-BE49-F238E27FC236}">
                <a16:creationId xmlns:a16="http://schemas.microsoft.com/office/drawing/2014/main" id="{F86F75F3-9BB6-AF7F-8BCE-66498D336DCC}"/>
              </a:ext>
            </a:extLst>
          </p:cNvPr>
          <p:cNvSpPr/>
          <p:nvPr/>
        </p:nvSpPr>
        <p:spPr>
          <a:xfrm>
            <a:off x="389744" y="1049312"/>
            <a:ext cx="5981076" cy="5216578"/>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0000" t="-14000" r="-6000" b="-2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5B0DAE83-BECC-D864-B51C-36A12E4C3714}"/>
              </a:ext>
            </a:extLst>
          </p:cNvPr>
          <p:cNvSpPr>
            <a:spLocks noGrp="1"/>
          </p:cNvSpPr>
          <p:nvPr>
            <p:ph type="title"/>
          </p:nvPr>
        </p:nvSpPr>
        <p:spPr/>
        <p:txBody>
          <a:bodyPr>
            <a:normAutofit fontScale="90000"/>
          </a:bodyPr>
          <a:lstStyle/>
          <a:p>
            <a:r>
              <a:rPr lang="en-GB" dirty="0"/>
              <a:t>5. </a:t>
            </a:r>
            <a:r>
              <a:rPr lang="en-GB" dirty="0" err="1"/>
              <a:t>presenteren</a:t>
            </a:r>
            <a:endParaRPr lang="nl-NL" dirty="0"/>
          </a:p>
        </p:txBody>
      </p:sp>
      <p:pic>
        <p:nvPicPr>
          <p:cNvPr id="24" name="Picture 23">
            <a:extLst>
              <a:ext uri="{FF2B5EF4-FFF2-40B4-BE49-F238E27FC236}">
                <a16:creationId xmlns:a16="http://schemas.microsoft.com/office/drawing/2014/main" id="{DC18131B-571D-30F9-18D5-F24F2A75F1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69450" y="926123"/>
            <a:ext cx="3881817" cy="5489327"/>
          </a:xfrm>
          <a:prstGeom prst="rect">
            <a:avLst/>
          </a:prstGeom>
        </p:spPr>
      </p:pic>
      <p:sp>
        <p:nvSpPr>
          <p:cNvPr id="5" name="Slide Number Placeholder 4">
            <a:extLst>
              <a:ext uri="{FF2B5EF4-FFF2-40B4-BE49-F238E27FC236}">
                <a16:creationId xmlns:a16="http://schemas.microsoft.com/office/drawing/2014/main" id="{D78A680D-7C13-A30E-00A0-810AB546CFD3}"/>
              </a:ext>
            </a:extLst>
          </p:cNvPr>
          <p:cNvSpPr>
            <a:spLocks noGrp="1"/>
          </p:cNvSpPr>
          <p:nvPr>
            <p:ph type="sldNum" sz="quarter" idx="12"/>
          </p:nvPr>
        </p:nvSpPr>
        <p:spPr/>
        <p:txBody>
          <a:bodyPr/>
          <a:lstStyle/>
          <a:p>
            <a:fld id="{0FEE96EB-7838-4049-BD21-F85F16568D66}" type="slidenum">
              <a:rPr lang="nl-NL" smtClean="0"/>
              <a:t>13</a:t>
            </a:fld>
            <a:endParaRPr lang="nl-NL"/>
          </a:p>
        </p:txBody>
      </p:sp>
      <p:sp>
        <p:nvSpPr>
          <p:cNvPr id="3" name="Footer Placeholder 4">
            <a:extLst>
              <a:ext uri="{FF2B5EF4-FFF2-40B4-BE49-F238E27FC236}">
                <a16:creationId xmlns:a16="http://schemas.microsoft.com/office/drawing/2014/main" id="{2143D8A8-BABC-7959-4E88-C044D2B2325C}"/>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
        <p:nvSpPr>
          <p:cNvPr id="9" name="Tekstballon: rechthoek met afgeronde hoeken 4">
            <a:extLst>
              <a:ext uri="{FF2B5EF4-FFF2-40B4-BE49-F238E27FC236}">
                <a16:creationId xmlns:a16="http://schemas.microsoft.com/office/drawing/2014/main" id="{7E21AB86-2CF9-4EDF-F3EF-8BBF5FDD1FC5}"/>
              </a:ext>
            </a:extLst>
          </p:cNvPr>
          <p:cNvSpPr/>
          <p:nvPr/>
        </p:nvSpPr>
        <p:spPr>
          <a:xfrm rot="10800000">
            <a:off x="3135633" y="1216105"/>
            <a:ext cx="2681483" cy="1832385"/>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6">
            <a:extLst>
              <a:ext uri="{FF2B5EF4-FFF2-40B4-BE49-F238E27FC236}">
                <a16:creationId xmlns:a16="http://schemas.microsoft.com/office/drawing/2014/main" id="{327CD97F-D4F8-A10A-EDF6-342416AAC492}"/>
              </a:ext>
            </a:extLst>
          </p:cNvPr>
          <p:cNvSpPr txBox="1"/>
          <p:nvPr/>
        </p:nvSpPr>
        <p:spPr>
          <a:xfrm>
            <a:off x="3135633" y="1260184"/>
            <a:ext cx="2608289" cy="1754326"/>
          </a:xfrm>
          <a:prstGeom prst="rect">
            <a:avLst/>
          </a:prstGeom>
          <a:noFill/>
        </p:spPr>
        <p:txBody>
          <a:bodyPr wrap="square" rtlCol="0">
            <a:spAutoFit/>
          </a:bodyPr>
          <a:lstStyle/>
          <a:p>
            <a:pPr algn="ctr"/>
            <a:r>
              <a:rPr lang="nl-NL" sz="3600" dirty="0"/>
              <a:t>maak met de hele klas een stoet</a:t>
            </a:r>
          </a:p>
        </p:txBody>
      </p:sp>
      <p:sp>
        <p:nvSpPr>
          <p:cNvPr id="16" name="Tekstvak 6">
            <a:extLst>
              <a:ext uri="{FF2B5EF4-FFF2-40B4-BE49-F238E27FC236}">
                <a16:creationId xmlns:a16="http://schemas.microsoft.com/office/drawing/2014/main" id="{1ED5A19A-596B-A40D-3206-F0254A61D83E}"/>
              </a:ext>
            </a:extLst>
          </p:cNvPr>
          <p:cNvSpPr txBox="1"/>
          <p:nvPr/>
        </p:nvSpPr>
        <p:spPr>
          <a:xfrm>
            <a:off x="7362836" y="4005682"/>
            <a:ext cx="1587574" cy="1754326"/>
          </a:xfrm>
          <a:prstGeom prst="rect">
            <a:avLst/>
          </a:prstGeom>
          <a:noFill/>
        </p:spPr>
        <p:txBody>
          <a:bodyPr wrap="square" rtlCol="0">
            <a:spAutoFit/>
          </a:bodyPr>
          <a:lstStyle/>
          <a:p>
            <a:pPr algn="ctr"/>
            <a:r>
              <a:rPr lang="nl-NL" sz="3600" dirty="0"/>
              <a:t>schrijf hier uitleg</a:t>
            </a:r>
          </a:p>
        </p:txBody>
      </p:sp>
    </p:spTree>
    <p:extLst>
      <p:ext uri="{BB962C8B-B14F-4D97-AF65-F5344CB8AC3E}">
        <p14:creationId xmlns:p14="http://schemas.microsoft.com/office/powerpoint/2010/main" val="2152056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nl-NL" dirty="0"/>
              <a:t>6. Terugblikken</a:t>
            </a:r>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14</a:t>
            </a:fld>
            <a:endParaRPr lang="nl-NL"/>
          </a:p>
        </p:txBody>
      </p:sp>
      <p:sp>
        <p:nvSpPr>
          <p:cNvPr id="4" name="Footer Placeholder 4">
            <a:extLst>
              <a:ext uri="{FF2B5EF4-FFF2-40B4-BE49-F238E27FC236}">
                <a16:creationId xmlns:a16="http://schemas.microsoft.com/office/drawing/2014/main" id="{2292EF34-1C95-EBBA-B2C7-3D0CEB24C7E3}"/>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straattheater © www.ontwerpenindeklas.nl</a:t>
            </a:r>
          </a:p>
        </p:txBody>
      </p:sp>
      <p:sp>
        <p:nvSpPr>
          <p:cNvPr id="7" name="Content Placeholder 2">
            <a:extLst>
              <a:ext uri="{FF2B5EF4-FFF2-40B4-BE49-F238E27FC236}">
                <a16:creationId xmlns:a16="http://schemas.microsoft.com/office/drawing/2014/main" id="{2E686E33-C451-4F0D-0DF5-04A3A3884BA5}"/>
              </a:ext>
            </a:extLst>
          </p:cNvPr>
          <p:cNvSpPr txBox="1">
            <a:spLocks/>
          </p:cNvSpPr>
          <p:nvPr/>
        </p:nvSpPr>
        <p:spPr>
          <a:xfrm>
            <a:off x="838200" y="1225296"/>
            <a:ext cx="10943492" cy="4951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1338" indent="-541338">
              <a:lnSpc>
                <a:spcPct val="150000"/>
              </a:lnSpc>
              <a:buClr>
                <a:schemeClr val="accent1"/>
              </a:buClr>
              <a:buSzPct val="115000"/>
              <a:buFont typeface="+mj-lt"/>
              <a:buAutoNum type="arabicPeriod"/>
            </a:pPr>
            <a:r>
              <a:rPr lang="nl-NL" sz="3600" b="1" dirty="0">
                <a:solidFill>
                  <a:schemeClr val="tx2"/>
                </a:solidFill>
              </a:rPr>
              <a:t>Ik leef me in en zie wat nog mist in De Stoet</a:t>
            </a:r>
          </a:p>
          <a:p>
            <a:pPr marL="541338" indent="-541338">
              <a:lnSpc>
                <a:spcPct val="150000"/>
              </a:lnSpc>
              <a:buClr>
                <a:schemeClr val="accent1"/>
              </a:buClr>
              <a:buSzPct val="115000"/>
              <a:buFont typeface="+mj-lt"/>
              <a:buAutoNum type="arabicPeriod"/>
            </a:pPr>
            <a:r>
              <a:rPr lang="nl-NL" sz="3600" b="1" dirty="0">
                <a:solidFill>
                  <a:schemeClr val="tx2"/>
                </a:solidFill>
              </a:rPr>
              <a:t>Ik verzin manieren om te bewegen, wonen en werken</a:t>
            </a:r>
          </a:p>
          <a:p>
            <a:pPr marL="541338" indent="-541338">
              <a:lnSpc>
                <a:spcPct val="150000"/>
              </a:lnSpc>
              <a:buClr>
                <a:schemeClr val="accent1"/>
              </a:buClr>
              <a:buSzPct val="115000"/>
              <a:buFont typeface="+mj-lt"/>
              <a:buAutoNum type="arabicPeriod"/>
            </a:pPr>
            <a:r>
              <a:rPr lang="nl-NL" sz="3600" b="1" dirty="0">
                <a:solidFill>
                  <a:schemeClr val="tx2"/>
                </a:solidFill>
              </a:rPr>
              <a:t>Ik kan bewegende delen bouwen</a:t>
            </a:r>
            <a:endParaRPr lang="nl-NL" dirty="0"/>
          </a:p>
        </p:txBody>
      </p:sp>
    </p:spTree>
    <p:extLst>
      <p:ext uri="{BB962C8B-B14F-4D97-AF65-F5344CB8AC3E}">
        <p14:creationId xmlns:p14="http://schemas.microsoft.com/office/powerpoint/2010/main" val="181833658"/>
      </p:ext>
    </p:extLst>
  </p:cSld>
  <p:clrMapOvr>
    <a:masterClrMapping/>
  </p:clrMapOvr>
</p:sld>
</file>

<file path=ppt/theme/theme1.xml><?xml version="1.0" encoding="utf-8"?>
<a:theme xmlns:a="http://schemas.openxmlformats.org/drawingml/2006/main" name="Office Theme">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23221</TotalTime>
  <Words>2084</Words>
  <Application>Microsoft Office PowerPoint</Application>
  <PresentationFormat>Widescreen</PresentationFormat>
  <Paragraphs>217</Paragraphs>
  <Slides>14</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Aptos</vt:lpstr>
      <vt:lpstr>Arial</vt:lpstr>
      <vt:lpstr>Calibri</vt:lpstr>
      <vt:lpstr>graphik</vt:lpstr>
      <vt:lpstr>Komika Text Kaps</vt:lpstr>
      <vt:lpstr>Komika Title - Axis</vt:lpstr>
      <vt:lpstr>Office Theme</vt:lpstr>
      <vt:lpstr>1_Office Theme</vt:lpstr>
      <vt:lpstr>Ontwerpbox straattheater</vt:lpstr>
      <vt:lpstr>Dit gaan we doen</vt:lpstr>
      <vt:lpstr>Doel van de les</vt:lpstr>
      <vt:lpstr>1. lezen</vt:lpstr>
      <vt:lpstr>2. Soorten wagens</vt:lpstr>
      <vt:lpstr>3. verzinnen</vt:lpstr>
      <vt:lpstr>3. verzinnen</vt:lpstr>
      <vt:lpstr>3. verzinnen</vt:lpstr>
      <vt:lpstr>3. verzinnen</vt:lpstr>
      <vt:lpstr>4. maken</vt:lpstr>
      <vt:lpstr>4. maken</vt:lpstr>
      <vt:lpstr>4. maken</vt:lpstr>
      <vt:lpstr>5. presenteren</vt:lpstr>
      <vt:lpstr>6. Terugblikken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Joke Visschedijk</dc:creator>
  <cp:lastModifiedBy>Joke Visschedijk</cp:lastModifiedBy>
  <cp:revision>110</cp:revision>
  <dcterms:created xsi:type="dcterms:W3CDTF">2022-11-03T14:23:04Z</dcterms:created>
  <dcterms:modified xsi:type="dcterms:W3CDTF">2026-08-21T06:02:50Z</dcterms:modified>
</cp:coreProperties>
</file>