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5"/>
  </p:notesMasterIdLst>
  <p:handoutMasterIdLst>
    <p:handoutMasterId r:id="rId16"/>
  </p:handoutMasterIdLst>
  <p:sldIdLst>
    <p:sldId id="339" r:id="rId3"/>
    <p:sldId id="346" r:id="rId4"/>
    <p:sldId id="359" r:id="rId5"/>
    <p:sldId id="460" r:id="rId6"/>
    <p:sldId id="370" r:id="rId7"/>
    <p:sldId id="466" r:id="rId8"/>
    <p:sldId id="349" r:id="rId9"/>
    <p:sldId id="464" r:id="rId10"/>
    <p:sldId id="468" r:id="rId11"/>
    <p:sldId id="469" r:id="rId12"/>
    <p:sldId id="470" r:id="rId13"/>
    <p:sldId id="448"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7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54" autoAdjust="0"/>
    <p:restoredTop sz="65860" autoAdjust="0"/>
  </p:normalViewPr>
  <p:slideViewPr>
    <p:cSldViewPr snapToGrid="0">
      <p:cViewPr varScale="1">
        <p:scale>
          <a:sx n="101" d="100"/>
          <a:sy n="101" d="100"/>
        </p:scale>
        <p:origin x="2394" y="78"/>
      </p:cViewPr>
      <p:guideLst>
        <p:guide orient="horz" pos="2160"/>
        <p:guide pos="3840"/>
      </p:guideLst>
    </p:cSldViewPr>
  </p:slideViewPr>
  <p:notesTextViewPr>
    <p:cViewPr>
      <p:scale>
        <a:sx n="1" d="1"/>
        <a:sy n="1" d="1"/>
      </p:scale>
      <p:origin x="0" y="0"/>
    </p:cViewPr>
  </p:notesTextViewPr>
  <p:notesViewPr>
    <p:cSldViewPr snapToGrid="0">
      <p:cViewPr varScale="1">
        <p:scale>
          <a:sx n="118" d="100"/>
          <a:sy n="118" d="100"/>
        </p:scale>
        <p:origin x="50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47B135-0BFD-D22D-D739-EAFD03FCEC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a:extLst>
              <a:ext uri="{FF2B5EF4-FFF2-40B4-BE49-F238E27FC236}">
                <a16:creationId xmlns:a16="http://schemas.microsoft.com/office/drawing/2014/main" id="{0AD628F7-8F90-50EA-CE0A-123660FE9B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1F754A-0733-4637-B761-BEE38550F2A8}" type="datetimeFigureOut">
              <a:rPr lang="nl-NL" smtClean="0"/>
              <a:t>21-8-2026</a:t>
            </a:fld>
            <a:endParaRPr lang="nl-NL"/>
          </a:p>
        </p:txBody>
      </p:sp>
      <p:sp>
        <p:nvSpPr>
          <p:cNvPr id="4" name="Footer Placeholder 3">
            <a:extLst>
              <a:ext uri="{FF2B5EF4-FFF2-40B4-BE49-F238E27FC236}">
                <a16:creationId xmlns:a16="http://schemas.microsoft.com/office/drawing/2014/main" id="{F1428ACA-DB06-2ABB-DADF-03F0969AD6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a:extLst>
              <a:ext uri="{FF2B5EF4-FFF2-40B4-BE49-F238E27FC236}">
                <a16:creationId xmlns:a16="http://schemas.microsoft.com/office/drawing/2014/main" id="{D5A14443-29C9-3AD7-2CDF-B051A3D2DF7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547E54-2705-40D0-BB34-F3FD1B481321}" type="slidenum">
              <a:rPr lang="nl-NL" smtClean="0"/>
              <a:t>‹#›</a:t>
            </a:fld>
            <a:endParaRPr lang="nl-NL"/>
          </a:p>
        </p:txBody>
      </p:sp>
    </p:spTree>
    <p:extLst>
      <p:ext uri="{BB962C8B-B14F-4D97-AF65-F5344CB8AC3E}">
        <p14:creationId xmlns:p14="http://schemas.microsoft.com/office/powerpoint/2010/main" val="1963314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CA54F-57DA-4BAF-9BC6-AC546A3F959C}" type="datetimeFigureOut">
              <a:rPr lang="nl-NL" smtClean="0"/>
              <a:t>21-8-2026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221851-8B27-403E-9F69-6DC87F97C78B}" type="slidenum">
              <a:rPr lang="nl-NL" smtClean="0"/>
              <a:t>‹#›</a:t>
            </a:fld>
            <a:endParaRPr lang="nl-NL"/>
          </a:p>
        </p:txBody>
      </p:sp>
    </p:spTree>
    <p:extLst>
      <p:ext uri="{BB962C8B-B14F-4D97-AF65-F5344CB8AC3E}">
        <p14:creationId xmlns:p14="http://schemas.microsoft.com/office/powerpoint/2010/main" val="143116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l-NL" dirty="0"/>
              <a:t>IN HET KORT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strike="noStrike" kern="1200" dirty="0">
                <a:solidFill>
                  <a:schemeClr val="tx1"/>
                </a:solidFill>
                <a:effectLst/>
                <a:latin typeface="+mn-lt"/>
                <a:ea typeface="+mn-ea"/>
                <a:cs typeface="+mn-cs"/>
              </a:rPr>
              <a:t>De kinderen ontdekken dat het Paleis van Volksvlijt uit het boek </a:t>
            </a:r>
            <a:r>
              <a:rPr lang="nl-NL" sz="1200" b="0" i="1" u="none" strike="noStrike" kern="1200" dirty="0">
                <a:solidFill>
                  <a:schemeClr val="tx1"/>
                </a:solidFill>
                <a:effectLst/>
                <a:latin typeface="+mn-lt"/>
                <a:ea typeface="+mn-ea"/>
                <a:cs typeface="+mn-cs"/>
              </a:rPr>
              <a:t>Flos en het glazen paleis</a:t>
            </a:r>
            <a:r>
              <a:rPr lang="nl-NL" sz="1200" b="0" i="0" u="none" strike="noStrike" kern="1200" dirty="0">
                <a:solidFill>
                  <a:schemeClr val="tx1"/>
                </a:solidFill>
                <a:effectLst/>
                <a:latin typeface="+mn-lt"/>
                <a:ea typeface="+mn-ea"/>
                <a:cs typeface="+mn-cs"/>
              </a:rPr>
              <a:t> écht heeft bestaan. In die tijd een innovatief theatergebouw! De kinderen worden expert op innovaties in de bouw en het theater. Wat ze hebben geleerd, passen ze toe in het ontwerp van een nieuw, innovatief theater.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solidFill>
                <a:srgbClr val="03031A"/>
              </a:solidFill>
              <a:effectLst/>
              <a:latin typeface="graphik"/>
            </a:endParaRPr>
          </a:p>
          <a:p>
            <a:pPr marL="0" indent="0">
              <a:buNone/>
            </a:pPr>
            <a:r>
              <a:rPr lang="nl-NL" dirty="0"/>
              <a:t>VOORBEREIDING</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Lees de leshandleiding goed door.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Download de </a:t>
            </a:r>
            <a:r>
              <a:rPr lang="nl-NL" sz="1200" b="0" i="0" u="none" strike="noStrike" kern="1200" dirty="0" err="1">
                <a:solidFill>
                  <a:schemeClr val="tx1"/>
                </a:solidFill>
                <a:effectLst/>
                <a:latin typeface="+mn-lt"/>
                <a:ea typeface="+mn-ea"/>
                <a:cs typeface="+mn-cs"/>
              </a:rPr>
              <a:t>powerpoint</a:t>
            </a:r>
            <a:r>
              <a:rPr lang="nl-NL" sz="1200" b="0" i="0" u="none" strike="noStrike" kern="1200" dirty="0">
                <a:solidFill>
                  <a:schemeClr val="tx1"/>
                </a:solidFill>
                <a:effectLst/>
                <a:latin typeface="+mn-lt"/>
                <a:ea typeface="+mn-ea"/>
                <a:cs typeface="+mn-cs"/>
              </a:rPr>
              <a:t> via www.ontwerpenindeklas.nl/toneel. Lees de notities bij de slides.</a:t>
            </a:r>
          </a:p>
          <a:p>
            <a:pPr marL="171450" indent="-171450" rtl="0" fontAlgn="base">
              <a:buFont typeface="Arial" panose="020B0604020202020204" pitchFamily="34" charset="0"/>
              <a:buChar char="•"/>
            </a:pPr>
            <a:r>
              <a:rPr lang="nl-NL" sz="1200" kern="1200" dirty="0">
                <a:solidFill>
                  <a:schemeClr val="tx1"/>
                </a:solidFill>
                <a:effectLst/>
                <a:latin typeface="+mn-lt"/>
                <a:ea typeface="+mn-ea"/>
                <a:cs typeface="+mn-cs"/>
              </a:rPr>
              <a:t>Download de expertbladen bouw en theater via www.ontwerpenindeklas.nl/toneel. Print elk expertblad voor de helft van de klas of kopieer met de versie in de </a:t>
            </a:r>
            <a:r>
              <a:rPr lang="nl-NL" sz="1200" kern="1200" dirty="0" err="1">
                <a:solidFill>
                  <a:schemeClr val="tx1"/>
                </a:solidFill>
                <a:effectLst/>
                <a:latin typeface="+mn-lt"/>
                <a:ea typeface="+mn-ea"/>
                <a:cs typeface="+mn-cs"/>
              </a:rPr>
              <a:t>ontwerpbox</a:t>
            </a:r>
            <a:r>
              <a:rPr lang="nl-NL" sz="1200" kern="1200" dirty="0">
                <a:solidFill>
                  <a:schemeClr val="tx1"/>
                </a:solidFill>
                <a:effectLst/>
                <a:latin typeface="+mn-lt"/>
                <a:ea typeface="+mn-ea"/>
                <a:cs typeface="+mn-cs"/>
              </a:rPr>
              <a:t>. </a:t>
            </a:r>
          </a:p>
          <a:p>
            <a:pPr marL="171450" indent="-171450" rtl="0" fontAlgn="base">
              <a:buFont typeface="Arial" panose="020B0604020202020204" pitchFamily="34" charset="0"/>
              <a:buChar char="•"/>
            </a:pPr>
            <a:r>
              <a:rPr lang="nl-NL" sz="1200" kern="1200" dirty="0">
                <a:solidFill>
                  <a:schemeClr val="tx1"/>
                </a:solidFill>
                <a:effectLst/>
                <a:latin typeface="+mn-lt"/>
                <a:ea typeface="+mn-ea"/>
                <a:cs typeface="+mn-cs"/>
              </a:rPr>
              <a:t>Lees scène 1 en 2 van het boek Flos en het glazen Paleis van </a:t>
            </a:r>
            <a:r>
              <a:rPr lang="nl-NL" sz="1200" kern="1200" dirty="0" err="1">
                <a:solidFill>
                  <a:schemeClr val="tx1"/>
                </a:solidFill>
                <a:effectLst/>
                <a:latin typeface="+mn-lt"/>
                <a:ea typeface="+mn-ea"/>
                <a:cs typeface="+mn-cs"/>
              </a:rPr>
              <a:t>Marlene</a:t>
            </a:r>
            <a:r>
              <a:rPr lang="nl-NL" sz="1200" kern="1200" dirty="0">
                <a:solidFill>
                  <a:schemeClr val="tx1"/>
                </a:solidFill>
                <a:effectLst/>
                <a:latin typeface="+mn-lt"/>
                <a:ea typeface="+mn-ea"/>
                <a:cs typeface="+mn-cs"/>
              </a:rPr>
              <a:t> Rebel &amp; Lucinda Vos voorafgaand aan de les voor. Verder lezen kan natuurlijk ook!</a:t>
            </a:r>
          </a:p>
          <a:p>
            <a:pPr marL="171450" indent="-171450" rtl="0" fontAlgn="base">
              <a:buFont typeface="Arial" panose="020B0604020202020204" pitchFamily="34" charset="0"/>
              <a:buChar char="•"/>
            </a:pPr>
            <a:r>
              <a:rPr lang="nl-NL" sz="1200" kern="1200" dirty="0">
                <a:solidFill>
                  <a:schemeClr val="tx1"/>
                </a:solidFill>
                <a:effectLst/>
                <a:latin typeface="+mn-lt"/>
                <a:ea typeface="+mn-ea"/>
                <a:cs typeface="+mn-cs"/>
              </a:rPr>
              <a:t>Maak tweetallen. Leg voor elk tweetal een werkblad en twee verschillende expertbladen klaar en zorg voor schrijfgerei, kleurpotloden en/of stiften.</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Heb je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COMPLEET? Pak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uit en stal de materialen uit op een materiaaltafel. Plak op elke tafel een ‘streep’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Bied liever geen lijm aan. Leg scharen klaar. </a:t>
            </a:r>
          </a:p>
          <a:p>
            <a:pPr marL="171450" indent="-171450" rtl="0" fontAlgn="base">
              <a:buFont typeface="Arial" panose="020B0604020202020204" pitchFamily="34" charset="0"/>
              <a:buChar char="•"/>
            </a:pPr>
            <a:r>
              <a:rPr lang="nl-NL" sz="1200" b="0" i="0" u="none" strike="noStrike" kern="1200" dirty="0">
                <a:solidFill>
                  <a:schemeClr val="tx1"/>
                </a:solidFill>
                <a:effectLst/>
                <a:latin typeface="+mn-lt"/>
                <a:ea typeface="+mn-ea"/>
                <a:cs typeface="+mn-cs"/>
              </a:rPr>
              <a:t>Heb je de </a:t>
            </a:r>
            <a:r>
              <a:rPr lang="nl-NL" sz="1200" b="0" i="0" u="none" strike="noStrike" kern="1200" dirty="0" err="1">
                <a:solidFill>
                  <a:schemeClr val="tx1"/>
                </a:solidFill>
                <a:effectLst/>
                <a:latin typeface="+mn-lt"/>
                <a:ea typeface="+mn-ea"/>
                <a:cs typeface="+mn-cs"/>
              </a:rPr>
              <a:t>ontwerpbox</a:t>
            </a:r>
            <a:r>
              <a:rPr lang="nl-NL" sz="1200" b="0" i="0" u="none" strike="noStrike" kern="1200" dirty="0">
                <a:solidFill>
                  <a:schemeClr val="tx1"/>
                </a:solidFill>
                <a:effectLst/>
                <a:latin typeface="+mn-lt"/>
                <a:ea typeface="+mn-ea"/>
                <a:cs typeface="+mn-cs"/>
              </a:rPr>
              <a:t> COMPACT? Regel zelf ontwerpmaterialen en </a:t>
            </a:r>
            <a:r>
              <a:rPr lang="nl-NL" sz="1200" b="0" i="0" u="none" strike="noStrike" kern="1200" dirty="0" err="1">
                <a:solidFill>
                  <a:schemeClr val="tx1"/>
                </a:solidFill>
                <a:effectLst/>
                <a:latin typeface="+mn-lt"/>
                <a:ea typeface="+mn-ea"/>
                <a:cs typeface="+mn-cs"/>
              </a:rPr>
              <a:t>schilderstape</a:t>
            </a:r>
            <a:r>
              <a:rPr lang="nl-NL" sz="1200" b="0" i="0" u="none" strike="noStrike" kern="1200" dirty="0">
                <a:solidFill>
                  <a:schemeClr val="tx1"/>
                </a:solidFill>
                <a:effectLst/>
                <a:latin typeface="+mn-lt"/>
                <a:ea typeface="+mn-ea"/>
                <a:cs typeface="+mn-cs"/>
              </a:rPr>
              <a:t>. Bekijk voor inspiratie www.ontwerpenindeklas.nl/ontwerpmaterialen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dirty="0">
                <a:highlight>
                  <a:srgbClr val="FFFF00"/>
                </a:highlight>
              </a:rPr>
              <a:t>TIJDSINDICATIE</a:t>
            </a:r>
          </a:p>
          <a:p>
            <a:pPr marL="228600" indent="-228600">
              <a:buFont typeface="+mj-lt"/>
              <a:buAutoNum type="arabicPeriod"/>
            </a:pPr>
            <a:r>
              <a:rPr lang="nl-NL" dirty="0">
                <a:highlight>
                  <a:srgbClr val="FFFF00"/>
                </a:highlight>
              </a:rPr>
              <a:t>Lezen 		slide 2-6	15 minuten</a:t>
            </a:r>
          </a:p>
          <a:p>
            <a:pPr marL="228600" indent="-228600">
              <a:buFont typeface="+mj-lt"/>
              <a:buAutoNum type="arabicPeriod"/>
            </a:pPr>
            <a:r>
              <a:rPr lang="nl-NL" dirty="0">
                <a:highlight>
                  <a:srgbClr val="FFFF00"/>
                </a:highlight>
              </a:rPr>
              <a:t>Expert worden	slide 7	10 minuten</a:t>
            </a:r>
          </a:p>
          <a:p>
            <a:pPr marL="228600" indent="-228600">
              <a:buFont typeface="+mj-lt"/>
              <a:buAutoNum type="arabicPeriod"/>
            </a:pPr>
            <a:r>
              <a:rPr lang="nl-NL" dirty="0">
                <a:highlight>
                  <a:srgbClr val="FFFF00"/>
                </a:highlight>
              </a:rPr>
              <a:t>Ontwerpen	slide 8	10 minuten</a:t>
            </a:r>
          </a:p>
          <a:p>
            <a:pPr marL="228600" indent="-228600">
              <a:buFont typeface="+mj-lt"/>
              <a:buAutoNum type="arabicPeriod"/>
            </a:pPr>
            <a:r>
              <a:rPr lang="nl-NL" dirty="0">
                <a:highlight>
                  <a:srgbClr val="FFFF00"/>
                </a:highlight>
              </a:rPr>
              <a:t>Maken		slide 9-10	40 minuten</a:t>
            </a:r>
          </a:p>
          <a:p>
            <a:pPr marL="228600" indent="-228600">
              <a:buFont typeface="+mj-lt"/>
              <a:buAutoNum type="arabicPeriod"/>
            </a:pPr>
            <a:r>
              <a:rPr lang="nl-NL" dirty="0">
                <a:highlight>
                  <a:srgbClr val="FFFF00"/>
                </a:highlight>
              </a:rPr>
              <a:t>Tentoonstellen	slide 11	10 minuten</a:t>
            </a:r>
          </a:p>
          <a:p>
            <a:pPr marL="228600" indent="-228600">
              <a:buFont typeface="+mj-lt"/>
              <a:buAutoNum type="arabicPeriod"/>
            </a:pPr>
            <a:r>
              <a:rPr lang="nl-NL" dirty="0">
                <a:highlight>
                  <a:srgbClr val="FFFF00"/>
                </a:highlight>
              </a:rPr>
              <a:t>Terugblikken	slide 12	5 minuten</a:t>
            </a:r>
          </a:p>
        </p:txBody>
      </p:sp>
      <p:sp>
        <p:nvSpPr>
          <p:cNvPr id="4" name="Slide Number Placeholder 3"/>
          <p:cNvSpPr>
            <a:spLocks noGrp="1"/>
          </p:cNvSpPr>
          <p:nvPr>
            <p:ph type="sldNum" sz="quarter" idx="5"/>
          </p:nvPr>
        </p:nvSpPr>
        <p:spPr/>
        <p:txBody>
          <a:bodyPr/>
          <a:lstStyle/>
          <a:p>
            <a:fld id="{99221851-8B27-403E-9F69-6DC87F97C78B}" type="slidenum">
              <a:rPr lang="nl-NL" smtClean="0"/>
              <a:t>1</a:t>
            </a:fld>
            <a:endParaRPr lang="nl-NL"/>
          </a:p>
        </p:txBody>
      </p:sp>
    </p:spTree>
    <p:extLst>
      <p:ext uri="{BB962C8B-B14F-4D97-AF65-F5344CB8AC3E}">
        <p14:creationId xmlns:p14="http://schemas.microsoft.com/office/powerpoint/2010/main" val="3292024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SLIDE 2-6  | 15 minuten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Vertel kort wat de leerlingen in de les gaan doen:</a:t>
            </a:r>
          </a:p>
          <a:p>
            <a:pPr marL="0" lvl="0" indent="0" algn="l" rtl="0">
              <a:spcBef>
                <a:spcPts val="0"/>
              </a:spcBef>
              <a:spcAft>
                <a:spcPts val="0"/>
              </a:spcAft>
              <a:buNone/>
            </a:pPr>
            <a:endParaRPr lang="nl-NL" dirty="0"/>
          </a:p>
          <a:p>
            <a:pPr marL="228600" lvl="0" indent="-228600" algn="l" rtl="0">
              <a:spcBef>
                <a:spcPts val="0"/>
              </a:spcBef>
              <a:spcAft>
                <a:spcPts val="0"/>
              </a:spcAft>
              <a:buFont typeface="+mj-lt"/>
              <a:buAutoNum type="arabicPeriod"/>
            </a:pPr>
            <a:r>
              <a:rPr lang="nl-NL" b="1" dirty="0"/>
              <a:t>Lezen. </a:t>
            </a:r>
            <a:r>
              <a:rPr lang="nl-NL" dirty="0"/>
              <a:t>De kinderen maken kennis met Flos die in Amsterdam gaat wonen. Samen met Flos ontdekken ze het Paleis voor Volksvlijt, een theater dat écht heeft bestaan.</a:t>
            </a:r>
          </a:p>
          <a:p>
            <a:pPr marL="228600" lvl="0" indent="-228600" algn="l" rtl="0">
              <a:spcBef>
                <a:spcPts val="0"/>
              </a:spcBef>
              <a:spcAft>
                <a:spcPts val="0"/>
              </a:spcAft>
              <a:buFont typeface="+mj-lt"/>
              <a:buAutoNum type="arabicPeriod"/>
            </a:pPr>
            <a:r>
              <a:rPr lang="nl-NL" b="1" dirty="0"/>
              <a:t>Expert worden. </a:t>
            </a:r>
            <a:r>
              <a:rPr lang="nl-NL" dirty="0"/>
              <a:t>De kinderen worden experts op het gebied van innovaties in de bouw en innovaties in het theater.</a:t>
            </a:r>
          </a:p>
          <a:p>
            <a:pPr marL="228600" lvl="0" indent="-228600" algn="l" rtl="0">
              <a:spcBef>
                <a:spcPts val="0"/>
              </a:spcBef>
              <a:spcAft>
                <a:spcPts val="0"/>
              </a:spcAft>
              <a:buFont typeface="+mj-lt"/>
              <a:buAutoNum type="arabicPeriod"/>
            </a:pPr>
            <a:r>
              <a:rPr lang="nl-NL" b="1" dirty="0"/>
              <a:t>Ontwerpen en maken. </a:t>
            </a:r>
            <a:r>
              <a:rPr lang="nl-NL" dirty="0"/>
              <a:t>De kinderen ontwerpen en maken een innovatief theater.</a:t>
            </a:r>
          </a:p>
          <a:p>
            <a:pPr marL="228600" lvl="0" indent="-228600" algn="l" rtl="0">
              <a:spcBef>
                <a:spcPts val="0"/>
              </a:spcBef>
              <a:spcAft>
                <a:spcPts val="0"/>
              </a:spcAft>
              <a:buFont typeface="+mj-lt"/>
              <a:buAutoNum type="arabicPeriod"/>
            </a:pPr>
            <a:r>
              <a:rPr lang="nl-NL" b="1" dirty="0"/>
              <a:t>Tentoonstellen</a:t>
            </a:r>
            <a:r>
              <a:rPr lang="nl-NL" dirty="0"/>
              <a:t>. De kinderen maken een tentoonstelling van alle theaters.</a:t>
            </a:r>
          </a:p>
          <a:p>
            <a:endParaRPr lang="nl-NL" dirty="0"/>
          </a:p>
          <a:p>
            <a:endParaRPr lang="nl-NL" dirty="0"/>
          </a:p>
        </p:txBody>
      </p:sp>
      <p:sp>
        <p:nvSpPr>
          <p:cNvPr id="4" name="Slide Number Placeholder 3"/>
          <p:cNvSpPr>
            <a:spLocks noGrp="1"/>
          </p:cNvSpPr>
          <p:nvPr>
            <p:ph type="sldNum" sz="quarter" idx="5"/>
          </p:nvPr>
        </p:nvSpPr>
        <p:spPr/>
        <p:txBody>
          <a:bodyPr/>
          <a:lstStyle/>
          <a:p>
            <a:fld id="{99221851-8B27-403E-9F69-6DC87F97C78B}" type="slidenum">
              <a:rPr lang="nl-NL" smtClean="0"/>
              <a:t>2</a:t>
            </a:fld>
            <a:endParaRPr lang="nl-NL"/>
          </a:p>
        </p:txBody>
      </p:sp>
    </p:spTree>
    <p:extLst>
      <p:ext uri="{BB962C8B-B14F-4D97-AF65-F5344CB8AC3E}">
        <p14:creationId xmlns:p14="http://schemas.microsoft.com/office/powerpoint/2010/main" val="3226581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dirty="0">
                <a:solidFill>
                  <a:srgbClr val="000000"/>
                </a:solidFill>
                <a:effectLst/>
                <a:latin typeface="Arial" panose="020B0604020202020204" pitchFamily="34" charset="0"/>
              </a:rPr>
              <a:t>Benoem de belangrijkste doelen van deze les:</a:t>
            </a:r>
          </a:p>
          <a:p>
            <a:endParaRPr lang="nl-NL" sz="1200" b="0" i="0" u="none" strike="noStrike" dirty="0">
              <a:solidFill>
                <a:srgbClr val="000000"/>
              </a:solidFill>
              <a:effectLst/>
              <a:latin typeface="Arial" panose="020B0604020202020204" pitchFamily="34" charset="0"/>
            </a:endParaRP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ontdekken innovaties in de bouw en bij het theater.</a:t>
            </a: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verzinnen een innovatieve binnenkant en/of buitenkant voor een nieuw theater.</a:t>
            </a:r>
          </a:p>
          <a:p>
            <a:pPr marL="342900" indent="-342900">
              <a:buFont typeface="+mj-lt"/>
              <a:buAutoNum type="arabicPeriod"/>
            </a:pPr>
            <a:r>
              <a:rPr lang="nl-NL" sz="1200" b="0" i="0" u="none" strike="noStrike" dirty="0">
                <a:solidFill>
                  <a:srgbClr val="000000"/>
                </a:solidFill>
                <a:effectLst/>
                <a:latin typeface="Arial" panose="020B0604020202020204" pitchFamily="34" charset="0"/>
              </a:rPr>
              <a:t>De kinderen kunnen bewegende onderdelen of stevige constructies bouwen.</a:t>
            </a:r>
          </a:p>
          <a:p>
            <a:pPr marL="342900" indent="-342900">
              <a:buFont typeface="+mj-lt"/>
              <a:buAutoNum type="arabicPeriod"/>
            </a:pPr>
            <a:endParaRPr lang="nl-NL" sz="1200" b="0" i="0" u="none" strike="noStrike" dirty="0">
              <a:solidFill>
                <a:srgbClr val="000000"/>
              </a:solidFill>
              <a:effectLst/>
              <a:latin typeface="Arial" panose="020B0604020202020204" pitchFamily="34" charset="0"/>
            </a:endParaRPr>
          </a:p>
          <a:p>
            <a:pPr marL="0" indent="0">
              <a:lnSpc>
                <a:spcPct val="100000"/>
              </a:lnSpc>
              <a:spcAft>
                <a:spcPts val="1800"/>
              </a:spcAft>
              <a:buClr>
                <a:schemeClr val="accent1"/>
              </a:buClr>
              <a:buSzPct val="115000"/>
              <a:buFont typeface="+mj-lt"/>
              <a:buNone/>
            </a:pPr>
            <a:endParaRPr lang="nl-NL" sz="1800" dirty="0">
              <a:highlight>
                <a:srgbClr val="FFFFFF"/>
              </a:highlight>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3</a:t>
            </a:fld>
            <a:endParaRPr lang="nl-NL"/>
          </a:p>
        </p:txBody>
      </p:sp>
    </p:spTree>
    <p:extLst>
      <p:ext uri="{BB962C8B-B14F-4D97-AF65-F5344CB8AC3E}">
        <p14:creationId xmlns:p14="http://schemas.microsoft.com/office/powerpoint/2010/main" val="411342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8CED-702B-AC3C-C186-FF3F9A3DE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FF6A1-3A05-9D47-FEDD-AB3A10DCC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E0EDF-9D30-854E-53DC-9772CDF4D57E}"/>
              </a:ext>
            </a:extLst>
          </p:cNvPr>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Laat het boek </a:t>
            </a:r>
            <a:r>
              <a:rPr lang="nl-NL" sz="1200" b="0" i="1" u="none" strike="noStrike" kern="1200" dirty="0">
                <a:solidFill>
                  <a:schemeClr val="tx1"/>
                </a:solidFill>
                <a:effectLst/>
                <a:highlight>
                  <a:srgbClr val="FFFFFF"/>
                </a:highlight>
                <a:latin typeface="+mn-lt"/>
                <a:ea typeface="+mn-ea"/>
                <a:cs typeface="+mn-cs"/>
              </a:rPr>
              <a:t>Flos en het glazen Paleis</a:t>
            </a:r>
            <a:r>
              <a:rPr lang="nl-NL" sz="1200" b="0" i="0" u="none" strike="noStrike" kern="1200" dirty="0">
                <a:solidFill>
                  <a:schemeClr val="tx1"/>
                </a:solidFill>
                <a:effectLst/>
                <a:highlight>
                  <a:srgbClr val="FFFFFF"/>
                </a:highlight>
                <a:latin typeface="+mn-lt"/>
                <a:ea typeface="+mn-ea"/>
                <a:cs typeface="+mn-cs"/>
              </a:rPr>
              <a:t> van </a:t>
            </a:r>
            <a:r>
              <a:rPr lang="nl-NL" sz="1200" b="0" i="0" u="none" strike="noStrike" kern="1200" dirty="0" err="1">
                <a:solidFill>
                  <a:schemeClr val="tx1"/>
                </a:solidFill>
                <a:effectLst/>
                <a:highlight>
                  <a:srgbClr val="FFFFFF"/>
                </a:highlight>
                <a:latin typeface="+mn-lt"/>
                <a:ea typeface="+mn-ea"/>
                <a:cs typeface="+mn-cs"/>
              </a:rPr>
              <a:t>Marlene</a:t>
            </a:r>
            <a:r>
              <a:rPr lang="nl-NL" sz="1200" b="0" i="0" u="none" strike="noStrike" kern="1200" dirty="0">
                <a:solidFill>
                  <a:schemeClr val="tx1"/>
                </a:solidFill>
                <a:effectLst/>
                <a:highlight>
                  <a:srgbClr val="FFFFFF"/>
                </a:highlight>
                <a:latin typeface="+mn-lt"/>
                <a:ea typeface="+mn-ea"/>
                <a:cs typeface="+mn-cs"/>
              </a:rPr>
              <a:t> Rebel &amp; Lucinda Vos zien. Heb je voorafgaand aan deze les al gelezen? Vraag de kinderen om te vertellen over het boek, over Flos en het Paleis voor Volksvlijt in Amsterdam. Geef anders een korte introductie:</a:t>
            </a:r>
            <a:br>
              <a:rPr lang="nl-NL" b="0" dirty="0">
                <a:effectLst/>
                <a:highlight>
                  <a:srgbClr val="FFFFFF"/>
                </a:highlight>
              </a:rPr>
            </a:br>
            <a:endParaRPr lang="nl-NL" b="0" dirty="0">
              <a:effectLst/>
              <a:highlight>
                <a:srgbClr val="FFFFFF"/>
              </a:highlight>
            </a:endParaRPr>
          </a:p>
          <a:p>
            <a:pPr rtl="0"/>
            <a:r>
              <a:rPr lang="nl-NL" sz="1200" b="0" i="1" u="none" strike="noStrike" kern="1200" dirty="0">
                <a:solidFill>
                  <a:schemeClr val="tx1"/>
                </a:solidFill>
                <a:effectLst/>
                <a:highlight>
                  <a:srgbClr val="FFFFFF"/>
                </a:highlight>
                <a:latin typeface="+mn-lt"/>
                <a:ea typeface="+mn-ea"/>
                <a:cs typeface="+mn-cs"/>
              </a:rPr>
              <a:t>Flos woont bij zijn opa en oma vlakbij de Belgische grens als de Eerste Wereldoorlog is losgebarsten. Zijn moeder werkt bij een toneelgezelschap in Amsterdam. Flos ziet haar weinig, maar vlak voor Kerstmis komt ze hem onverwacht ophalen. Als Flos in Amsterdam komt, kijkt hij zijn ogen uit. Daar wordt de tram niet getrokken door een paard, maar rijdt de tram elektrisch. Er zijn grote gebouwen, hoge huizen, grachten, boten. Maar het meest indrukwekkend is het Paleis voor Volksvlijt. In dit theater repeteert zijn moeder het toneelstuk dat ze gaat opvoeren.  </a:t>
            </a:r>
            <a:endParaRPr lang="nl-NL" b="0" dirty="0">
              <a:effectLst/>
              <a:highlight>
                <a:srgbClr val="FFFFFF"/>
              </a:highlight>
            </a:endParaRPr>
          </a:p>
          <a:p>
            <a:pPr rtl="0"/>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Lees op bladzijde 14 vanaf </a:t>
            </a:r>
            <a:r>
              <a:rPr lang="nl-NL" sz="1200" b="0" i="1" u="none" strike="noStrike" kern="1200" dirty="0">
                <a:solidFill>
                  <a:schemeClr val="tx1"/>
                </a:solidFill>
                <a:effectLst/>
                <a:highlight>
                  <a:srgbClr val="FFFFFF"/>
                </a:highlight>
                <a:latin typeface="+mn-lt"/>
                <a:ea typeface="+mn-ea"/>
                <a:cs typeface="+mn-cs"/>
              </a:rPr>
              <a:t>Flos draait zich om en ziet een gebouw zo groot en hoog…</a:t>
            </a:r>
            <a:r>
              <a:rPr lang="nl-NL" sz="1200" b="0" i="0" u="none" strike="noStrike" kern="1200" dirty="0">
                <a:solidFill>
                  <a:schemeClr val="tx1"/>
                </a:solidFill>
                <a:effectLst/>
                <a:highlight>
                  <a:srgbClr val="FFFFFF"/>
                </a:highlight>
                <a:latin typeface="+mn-lt"/>
                <a:ea typeface="+mn-ea"/>
                <a:cs typeface="+mn-cs"/>
              </a:rPr>
              <a:t> tot en met bladzijde 15 </a:t>
            </a:r>
            <a:r>
              <a:rPr lang="nl-NL" sz="1200" b="0" i="1" u="none" strike="noStrike" kern="1200" dirty="0">
                <a:solidFill>
                  <a:schemeClr val="tx1"/>
                </a:solidFill>
                <a:effectLst/>
                <a:highlight>
                  <a:srgbClr val="FFFFFF"/>
                </a:highlight>
                <a:latin typeface="+mn-lt"/>
                <a:ea typeface="+mn-ea"/>
                <a:cs typeface="+mn-cs"/>
              </a:rPr>
              <a:t>‘Een paleis,’ mompelt Flos. Ja, natuurlijk!</a:t>
            </a:r>
            <a:endParaRPr lang="nl-NL" b="0" dirty="0">
              <a:effectLst/>
              <a:highlight>
                <a:srgbClr val="FFFFFF"/>
              </a:highlight>
            </a:endParaRPr>
          </a:p>
          <a:p>
            <a:br>
              <a:rPr lang="nl-NL" dirty="0">
                <a:highlight>
                  <a:srgbClr val="FFFFFF"/>
                </a:highlight>
              </a:rPr>
            </a:br>
            <a:endParaRPr lang="nl-NL" dirty="0"/>
          </a:p>
        </p:txBody>
      </p:sp>
      <p:sp>
        <p:nvSpPr>
          <p:cNvPr id="4" name="Slide Number Placeholder 3">
            <a:extLst>
              <a:ext uri="{FF2B5EF4-FFF2-40B4-BE49-F238E27FC236}">
                <a16:creationId xmlns:a16="http://schemas.microsoft.com/office/drawing/2014/main" id="{3396E175-DFCA-19EC-EAD8-8196EC8FBCC4}"/>
              </a:ext>
            </a:extLst>
          </p:cNvPr>
          <p:cNvSpPr>
            <a:spLocks noGrp="1"/>
          </p:cNvSpPr>
          <p:nvPr>
            <p:ph type="sldNum" sz="quarter" idx="5"/>
          </p:nvPr>
        </p:nvSpPr>
        <p:spPr/>
        <p:txBody>
          <a:bodyPr/>
          <a:lstStyle/>
          <a:p>
            <a:fld id="{99221851-8B27-403E-9F69-6DC87F97C78B}" type="slidenum">
              <a:rPr lang="nl-NL" smtClean="0"/>
              <a:t>4</a:t>
            </a:fld>
            <a:endParaRPr lang="nl-NL"/>
          </a:p>
        </p:txBody>
      </p:sp>
    </p:spTree>
    <p:extLst>
      <p:ext uri="{BB962C8B-B14F-4D97-AF65-F5344CB8AC3E}">
        <p14:creationId xmlns:p14="http://schemas.microsoft.com/office/powerpoint/2010/main" val="2456757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D521B-EA97-1E1B-D9B7-9D703657F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766B7-7F8E-43BA-08E9-DE399D0B9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5FFDF-19F8-82AA-54B8-C6DAC0FCC9E3}"/>
              </a:ext>
            </a:extLst>
          </p:cNvPr>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Vertel aan de kinderen dat de schrijvers het verhaal van </a:t>
            </a:r>
            <a:r>
              <a:rPr lang="nl-NL" sz="1200" b="0" i="1" u="none" strike="noStrike" kern="1200" dirty="0">
                <a:solidFill>
                  <a:schemeClr val="tx1"/>
                </a:solidFill>
                <a:effectLst/>
                <a:latin typeface="+mn-lt"/>
                <a:ea typeface="+mn-ea"/>
                <a:cs typeface="+mn-cs"/>
              </a:rPr>
              <a:t>Flos en het glazen Paleis</a:t>
            </a:r>
            <a:r>
              <a:rPr lang="nl-NL" sz="1200" b="0" i="0" u="none" strike="noStrike" kern="1200" dirty="0">
                <a:solidFill>
                  <a:schemeClr val="tx1"/>
                </a:solidFill>
                <a:effectLst/>
                <a:latin typeface="+mn-lt"/>
                <a:ea typeface="+mn-ea"/>
                <a:cs typeface="+mn-cs"/>
              </a:rPr>
              <a:t> zelf hebben verzonnen, maar dat ze zich wel hebben laten inspireren door echte mensen en een echt gebouw. Het Paleis voor Volksvlijt heeft namelijk écht bestaan. Geef achtergrondinformatie over het Paleis voor Volksvlijt.</a:t>
            </a:r>
            <a:endParaRPr lang="nl-NL" b="0" dirty="0">
              <a:effectLst/>
            </a:endParaRPr>
          </a:p>
          <a:p>
            <a:pPr rtl="0"/>
            <a:br>
              <a:rPr lang="nl-NL" b="0" dirty="0">
                <a:effectLst/>
              </a:rPr>
            </a:br>
            <a:r>
              <a:rPr lang="nl-NL" sz="1200" b="0" i="1" u="none" strike="noStrike" kern="1200" dirty="0">
                <a:solidFill>
                  <a:schemeClr val="tx1"/>
                </a:solidFill>
                <a:effectLst/>
                <a:latin typeface="+mn-lt"/>
                <a:ea typeface="+mn-ea"/>
                <a:cs typeface="+mn-cs"/>
              </a:rPr>
              <a:t>Het Paleis voor Volksvlijt in Amsterdam is ontworpen door de architect Cornelis Outshoorn. Het was een innovatief (nieuw) gebouw in die tijd. Het was helemaal van glas en gietijzer gebouwd - heel anders dan de stenen gebouwen die iedereen gewend was. Er was een koepel van 64 meter hoog en het gebouw werd verlicht door zesduizend gaslampen, een nieuwe uitvinding in die tijd. Het Paleis voor Volksvlijt was een theater. Er werden toneelvoorstellingen en tentoonstellingen gehouden.</a:t>
            </a:r>
            <a:endParaRPr lang="nl-NL" b="0" dirty="0">
              <a:effectLst/>
            </a:endParaRPr>
          </a:p>
          <a:p>
            <a:pPr rtl="0"/>
            <a:endParaRPr lang="nl-NL" b="0" dirty="0">
              <a:effectLst/>
            </a:endParaRPr>
          </a:p>
          <a:p>
            <a:pPr rtl="0"/>
            <a:r>
              <a:rPr lang="nl-NL" sz="1200" b="0" i="0" u="none" strike="noStrike" kern="1200" dirty="0">
                <a:solidFill>
                  <a:schemeClr val="tx1"/>
                </a:solidFill>
                <a:effectLst/>
                <a:latin typeface="+mn-lt"/>
                <a:ea typeface="+mn-ea"/>
                <a:cs typeface="+mn-cs"/>
              </a:rPr>
              <a:t>Lees op bladzijde 193 vanaf </a:t>
            </a:r>
            <a:r>
              <a:rPr lang="nl-NL" sz="1200" b="0" i="1" u="none" strike="noStrike" kern="1200" dirty="0">
                <a:solidFill>
                  <a:schemeClr val="tx1"/>
                </a:solidFill>
                <a:effectLst/>
                <a:latin typeface="+mn-lt"/>
                <a:ea typeface="+mn-ea"/>
                <a:cs typeface="+mn-cs"/>
              </a:rPr>
              <a:t>Het glazen Paleis heeft dus echt bestaan… </a:t>
            </a:r>
            <a:r>
              <a:rPr lang="nl-NL" sz="1200" b="0" i="0" u="none" strike="noStrike" kern="1200" dirty="0">
                <a:solidFill>
                  <a:schemeClr val="tx1"/>
                </a:solidFill>
                <a:effectLst/>
                <a:latin typeface="+mn-lt"/>
                <a:ea typeface="+mn-ea"/>
                <a:cs typeface="+mn-cs"/>
              </a:rPr>
              <a:t>tot en met </a:t>
            </a:r>
            <a:r>
              <a:rPr lang="nl-NL" sz="1200" b="0" i="1" u="none" strike="noStrike" kern="1200" dirty="0">
                <a:solidFill>
                  <a:schemeClr val="tx1"/>
                </a:solidFill>
                <a:effectLst/>
                <a:latin typeface="+mn-lt"/>
                <a:ea typeface="+mn-ea"/>
                <a:cs typeface="+mn-cs"/>
              </a:rPr>
              <a:t>…van het toneelgezelschap gingen verloren.</a:t>
            </a:r>
            <a:endParaRPr lang="nl-NL" b="0" dirty="0">
              <a:effectLst/>
            </a:endParaRPr>
          </a:p>
        </p:txBody>
      </p:sp>
      <p:sp>
        <p:nvSpPr>
          <p:cNvPr id="4" name="Slide Number Placeholder 3">
            <a:extLst>
              <a:ext uri="{FF2B5EF4-FFF2-40B4-BE49-F238E27FC236}">
                <a16:creationId xmlns:a16="http://schemas.microsoft.com/office/drawing/2014/main" id="{FB276F85-B5F6-A22F-C928-21C26CBFEA4E}"/>
              </a:ext>
            </a:extLst>
          </p:cNvPr>
          <p:cNvSpPr>
            <a:spLocks noGrp="1"/>
          </p:cNvSpPr>
          <p:nvPr>
            <p:ph type="sldNum" sz="quarter" idx="5"/>
          </p:nvPr>
        </p:nvSpPr>
        <p:spPr/>
        <p:txBody>
          <a:bodyPr/>
          <a:lstStyle/>
          <a:p>
            <a:fld id="{99221851-8B27-403E-9F69-6DC87F97C78B}" type="slidenum">
              <a:rPr lang="nl-NL" smtClean="0"/>
              <a:t>5</a:t>
            </a:fld>
            <a:endParaRPr lang="nl-NL"/>
          </a:p>
        </p:txBody>
      </p:sp>
    </p:spTree>
    <p:extLst>
      <p:ext uri="{BB962C8B-B14F-4D97-AF65-F5344CB8AC3E}">
        <p14:creationId xmlns:p14="http://schemas.microsoft.com/office/powerpoint/2010/main" val="3492999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EC066-E69C-E70E-C183-AF525671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86DDC3-22AE-56BA-5453-EB5EEB3D10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B2C1CC-EA8C-7921-8683-1E94A82770CF}"/>
              </a:ext>
            </a:extLst>
          </p:cNvPr>
          <p:cNvSpPr>
            <a:spLocks noGrp="1"/>
          </p:cNvSpPr>
          <p:nvPr>
            <p:ph type="body" idx="1"/>
          </p:nvPr>
        </p:nvSpPr>
        <p:spPr/>
        <p:txBody>
          <a:bodyPr/>
          <a:lstStyle/>
          <a:p>
            <a:pPr rtl="0"/>
            <a:r>
              <a:rPr lang="nl-NL" sz="1200" b="0" i="0" u="none" strike="noStrike" kern="1200" dirty="0">
                <a:solidFill>
                  <a:schemeClr val="tx1"/>
                </a:solidFill>
                <a:effectLst/>
                <a:latin typeface="+mn-lt"/>
                <a:ea typeface="+mn-ea"/>
                <a:cs typeface="+mn-cs"/>
              </a:rPr>
              <a:t>Praat kort met de kinderen na en benoem dat veel mensen het zonde vinden dat het Paleis voor Volksvlijt er niet meer staat. </a:t>
            </a:r>
          </a:p>
          <a:p>
            <a:pPr rtl="0"/>
            <a:endParaRPr lang="nl-NL" sz="1200" b="0" i="0"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Introduceer de ontwerpopdracht:</a:t>
            </a:r>
            <a:endParaRPr lang="nl-NL" b="0" dirty="0">
              <a:effectLst/>
            </a:endParaRPr>
          </a:p>
          <a:p>
            <a:pPr rtl="0"/>
            <a:r>
              <a:rPr lang="nl-NL" sz="1200" b="1" i="0" u="none" strike="noStrike" kern="1200" dirty="0">
                <a:solidFill>
                  <a:schemeClr val="tx1"/>
                </a:solidFill>
                <a:effectLst/>
                <a:latin typeface="+mn-lt"/>
                <a:ea typeface="+mn-ea"/>
                <a:cs typeface="+mn-cs"/>
              </a:rPr>
              <a:t>Ontwerp een nieuw theater dat innovatief is </a:t>
            </a:r>
            <a:r>
              <a:rPr lang="nl-NL" sz="1200" b="0" i="0" u="none" strike="noStrike" kern="1200" dirty="0">
                <a:solidFill>
                  <a:schemeClr val="tx1"/>
                </a:solidFill>
                <a:effectLst/>
                <a:latin typeface="+mn-lt"/>
                <a:ea typeface="+mn-ea"/>
                <a:cs typeface="+mn-cs"/>
              </a:rPr>
              <a:t>(in deze tijd).</a:t>
            </a:r>
            <a:endParaRPr lang="nl-NL" b="0" dirty="0">
              <a:effectLst/>
            </a:endParaRPr>
          </a:p>
        </p:txBody>
      </p:sp>
      <p:sp>
        <p:nvSpPr>
          <p:cNvPr id="4" name="Slide Number Placeholder 3">
            <a:extLst>
              <a:ext uri="{FF2B5EF4-FFF2-40B4-BE49-F238E27FC236}">
                <a16:creationId xmlns:a16="http://schemas.microsoft.com/office/drawing/2014/main" id="{0F2839D8-9846-6C15-B2FA-7B3F0CA674B0}"/>
              </a:ext>
            </a:extLst>
          </p:cNvPr>
          <p:cNvSpPr>
            <a:spLocks noGrp="1"/>
          </p:cNvSpPr>
          <p:nvPr>
            <p:ph type="sldNum" sz="quarter" idx="5"/>
          </p:nvPr>
        </p:nvSpPr>
        <p:spPr/>
        <p:txBody>
          <a:bodyPr/>
          <a:lstStyle/>
          <a:p>
            <a:fld id="{99221851-8B27-403E-9F69-6DC87F97C78B}" type="slidenum">
              <a:rPr lang="nl-NL" smtClean="0"/>
              <a:t>6</a:t>
            </a:fld>
            <a:endParaRPr lang="nl-NL"/>
          </a:p>
        </p:txBody>
      </p:sp>
    </p:spTree>
    <p:extLst>
      <p:ext uri="{BB962C8B-B14F-4D97-AF65-F5344CB8AC3E}">
        <p14:creationId xmlns:p14="http://schemas.microsoft.com/office/powerpoint/2010/main" val="2500122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7 | 10 minuten</a:t>
            </a:r>
          </a:p>
          <a:p>
            <a:pPr rtl="0"/>
            <a:endParaRPr lang="nl-NL" sz="1200" b="0" i="0"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Om een theater te kunnen ontwerpen dat innovatief is, is het belangrijk om te weten wat op dit moment innovaties zijn (nieuwste ideeën / uitvindingen). Vertel dat je die hebt verzameld voor de kinderen. </a:t>
            </a:r>
          </a:p>
          <a:p>
            <a:pPr rtl="0"/>
            <a:endParaRPr lang="nl-NL" sz="1200" b="0" i="0"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Leg uit dat de kinderen in tweetallen een nieuw theater gaan ontwerpen. Eén kind wordt expert buitenkant en gaat alles leren over de innovaties in de bouw. Het andere kind wordt expert binnenkant en gaat alles leren over innovaties in het theater.</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Maak de tweetallen bekend. Zorg dat de expertbladen worden uitgedeeld. Elk tweetal krijgt één expertblad bouw en één expertblad theater. Geef de kinderen opdracht om te (stil)lezen over de innovaties. Geef de kinderen na het lezen kort de gelegenheid voor vragen over de tekst en over de woorden die aan bod komen. </a:t>
            </a:r>
          </a:p>
          <a:p>
            <a:pPr rtl="0"/>
            <a:endParaRPr lang="nl-NL" sz="1200" b="0" i="0" u="none" strike="noStrike" kern="1200" dirty="0">
              <a:solidFill>
                <a:schemeClr val="tx1"/>
              </a:solidFill>
              <a:effectLst/>
              <a:latin typeface="+mn-lt"/>
              <a:ea typeface="+mn-ea"/>
              <a:cs typeface="+mn-cs"/>
            </a:endParaRPr>
          </a:p>
          <a:p>
            <a:pPr rtl="0"/>
            <a:r>
              <a:rPr lang="nl-NL" sz="1200" b="1" i="0" u="none" strike="noStrike" kern="1200" dirty="0">
                <a:solidFill>
                  <a:schemeClr val="tx1"/>
                </a:solidFill>
                <a:effectLst/>
                <a:latin typeface="+mn-lt"/>
                <a:ea typeface="+mn-ea"/>
                <a:cs typeface="+mn-cs"/>
              </a:rPr>
              <a:t>Tip! </a:t>
            </a:r>
            <a:r>
              <a:rPr lang="nl-NL" sz="1200" b="0" i="0" u="none" strike="noStrike" kern="1200" dirty="0">
                <a:solidFill>
                  <a:schemeClr val="tx1"/>
                </a:solidFill>
                <a:effectLst/>
                <a:latin typeface="+mn-lt"/>
                <a:ea typeface="+mn-ea"/>
                <a:cs typeface="+mn-cs"/>
              </a:rPr>
              <a:t>Laat kinderen die moeite hebben met lezen twee of drie innovaties kiezen.</a:t>
            </a:r>
            <a:endParaRPr lang="nl-NL" b="0" dirty="0">
              <a:effectLst/>
            </a:endParaRPr>
          </a:p>
          <a:p>
            <a:pPr rtl="0"/>
            <a:br>
              <a:rPr lang="nl-NL" b="0" dirty="0">
                <a:effectLst/>
              </a:rPr>
            </a:br>
            <a:r>
              <a:rPr lang="nl-NL" sz="1200" b="0" i="0" u="none" strike="noStrike" kern="1200" dirty="0">
                <a:solidFill>
                  <a:schemeClr val="tx1"/>
                </a:solidFill>
                <a:effectLst/>
                <a:latin typeface="+mn-lt"/>
                <a:ea typeface="+mn-ea"/>
                <a:cs typeface="+mn-cs"/>
              </a:rPr>
              <a:t>Geef de tweetallen vervolgens opdracht om interessante informatie met elkaar te delen. </a:t>
            </a:r>
            <a:endParaRPr lang="nl-NL" b="0" dirty="0">
              <a:effectLst/>
            </a:endParaRPr>
          </a:p>
          <a:p>
            <a:br>
              <a:rPr lang="nl-NL" dirty="0"/>
            </a:br>
            <a:br>
              <a:rPr lang="nl-NL" dirty="0"/>
            </a:br>
            <a:endParaRPr lang="nl-NL" dirty="0"/>
          </a:p>
        </p:txBody>
      </p:sp>
      <p:sp>
        <p:nvSpPr>
          <p:cNvPr id="4" name="Slide Number Placeholder 3"/>
          <p:cNvSpPr>
            <a:spLocks noGrp="1"/>
          </p:cNvSpPr>
          <p:nvPr>
            <p:ph type="sldNum" sz="quarter" idx="5"/>
          </p:nvPr>
        </p:nvSpPr>
        <p:spPr/>
        <p:txBody>
          <a:bodyPr/>
          <a:lstStyle/>
          <a:p>
            <a:fld id="{99221851-8B27-403E-9F69-6DC87F97C78B}" type="slidenum">
              <a:rPr lang="nl-NL" smtClean="0"/>
              <a:t>7</a:t>
            </a:fld>
            <a:endParaRPr lang="nl-NL"/>
          </a:p>
        </p:txBody>
      </p:sp>
    </p:spTree>
    <p:extLst>
      <p:ext uri="{BB962C8B-B14F-4D97-AF65-F5344CB8AC3E}">
        <p14:creationId xmlns:p14="http://schemas.microsoft.com/office/powerpoint/2010/main" val="695511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CFBE3-B9A3-7414-1B51-C1C37037C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21D5D-EF60-9C5B-CCCA-84E83CE3C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01219-06F8-99B3-CAB5-F53A1D066D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8 | 10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Zorg dat elk tweetal een werkblad krijgt. Geef de tweetallen de volgende opdracht:</a:t>
            </a:r>
            <a:endParaRPr lang="nl-NL" b="1" dirty="0">
              <a:effectLst/>
              <a:highlight>
                <a:srgbClr val="FFFFFF"/>
              </a:highlight>
            </a:endParaRPr>
          </a:p>
          <a:p>
            <a:pPr marL="171450" indent="-171450" rtl="0" fontAlgn="base">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Maak (samen) drie schetsen voor de buitenkant van een nieuw theater.</a:t>
            </a:r>
          </a:p>
          <a:p>
            <a:pPr marL="171450" indent="-171450" rtl="0" fontAlgn="base">
              <a:buFont typeface="Arial" panose="020B0604020202020204" pitchFamily="34" charset="0"/>
              <a:buChar char="•"/>
            </a:pPr>
            <a:r>
              <a:rPr lang="nl-NL" sz="1200" b="0" i="0" u="none" strike="noStrike" kern="1200" dirty="0">
                <a:solidFill>
                  <a:schemeClr val="tx1"/>
                </a:solidFill>
                <a:effectLst/>
                <a:highlight>
                  <a:srgbClr val="FFFFFF"/>
                </a:highlight>
                <a:latin typeface="+mn-lt"/>
                <a:ea typeface="+mn-ea"/>
                <a:cs typeface="+mn-cs"/>
              </a:rPr>
              <a:t>Maak (samen) drie schetsen voor de binnenkant van een nieuw theater.</a:t>
            </a:r>
          </a:p>
        </p:txBody>
      </p:sp>
      <p:sp>
        <p:nvSpPr>
          <p:cNvPr id="4" name="Slide Number Placeholder 3">
            <a:extLst>
              <a:ext uri="{FF2B5EF4-FFF2-40B4-BE49-F238E27FC236}">
                <a16:creationId xmlns:a16="http://schemas.microsoft.com/office/drawing/2014/main" id="{D75BA4A7-F0D4-C675-CC7E-9E682659E50F}"/>
              </a:ext>
            </a:extLst>
          </p:cNvPr>
          <p:cNvSpPr>
            <a:spLocks noGrp="1"/>
          </p:cNvSpPr>
          <p:nvPr>
            <p:ph type="sldNum" sz="quarter" idx="5"/>
          </p:nvPr>
        </p:nvSpPr>
        <p:spPr/>
        <p:txBody>
          <a:bodyPr/>
          <a:lstStyle/>
          <a:p>
            <a:fld id="{99221851-8B27-403E-9F69-6DC87F97C78B}" type="slidenum">
              <a:rPr lang="nl-NL" smtClean="0"/>
              <a:t>8</a:t>
            </a:fld>
            <a:endParaRPr lang="nl-NL"/>
          </a:p>
        </p:txBody>
      </p:sp>
    </p:spTree>
    <p:extLst>
      <p:ext uri="{BB962C8B-B14F-4D97-AF65-F5344CB8AC3E}">
        <p14:creationId xmlns:p14="http://schemas.microsoft.com/office/powerpoint/2010/main" val="2414943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F6501-8958-1C7B-A9B3-2D620EB1F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3D28-3D23-88EE-9D61-96E758530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9568A-36B8-BC2C-494E-B3CFC6638D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9-10 | 40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Leg uit dat de tweetallen hun ontwerp voor het nieuwe theater op schaal gaan maken met knutselmaterialen.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Geef de tweetallen opdracht om een cirkel te zetten om hun favoriete schets van de buitenkant én hun favoriete schets van de binnenkant.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Laat ze vervolgens kiezen of ze de buitenkant of de binnenkant van het theater gaan maken.</a:t>
            </a:r>
            <a:br>
              <a:rPr lang="nl-NL" dirty="0">
                <a:highlight>
                  <a:srgbClr val="FFFFFF"/>
                </a:highlight>
              </a:rPr>
            </a:br>
            <a:endParaRPr lang="nl-NL" sz="1200" b="0" i="0" u="none" strike="noStrike" kern="1200" dirty="0">
              <a:solidFill>
                <a:schemeClr val="tx1"/>
              </a:solidFill>
              <a:effectLst/>
              <a:highlight>
                <a:srgbClr val="FFFFFF"/>
              </a:highlight>
              <a:latin typeface="+mn-lt"/>
              <a:ea typeface="+mn-ea"/>
              <a:cs typeface="+mn-cs"/>
            </a:endParaRPr>
          </a:p>
        </p:txBody>
      </p:sp>
      <p:sp>
        <p:nvSpPr>
          <p:cNvPr id="4" name="Slide Number Placeholder 3">
            <a:extLst>
              <a:ext uri="{FF2B5EF4-FFF2-40B4-BE49-F238E27FC236}">
                <a16:creationId xmlns:a16="http://schemas.microsoft.com/office/drawing/2014/main" id="{E4D64EF5-7E35-0BD1-27B9-5C8BB6EC47CD}"/>
              </a:ext>
            </a:extLst>
          </p:cNvPr>
          <p:cNvSpPr>
            <a:spLocks noGrp="1"/>
          </p:cNvSpPr>
          <p:nvPr>
            <p:ph type="sldNum" sz="quarter" idx="5"/>
          </p:nvPr>
        </p:nvSpPr>
        <p:spPr/>
        <p:txBody>
          <a:bodyPr/>
          <a:lstStyle/>
          <a:p>
            <a:fld id="{99221851-8B27-403E-9F69-6DC87F97C78B}" type="slidenum">
              <a:rPr lang="nl-NL" smtClean="0"/>
              <a:t>9</a:t>
            </a:fld>
            <a:endParaRPr lang="nl-NL"/>
          </a:p>
        </p:txBody>
      </p:sp>
    </p:spTree>
    <p:extLst>
      <p:ext uri="{BB962C8B-B14F-4D97-AF65-F5344CB8AC3E}">
        <p14:creationId xmlns:p14="http://schemas.microsoft.com/office/powerpoint/2010/main" val="886189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817E7-B534-A31D-7D70-4735CE07E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DFB29-F674-C629-ACFF-6776F5825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D2AAA-34D7-C67E-E588-2B966321E399}"/>
              </a:ext>
            </a:extLst>
          </p:cNvPr>
          <p:cNvSpPr>
            <a:spLocks noGrp="1"/>
          </p:cNvSpPr>
          <p:nvPr>
            <p:ph type="body" idx="1"/>
          </p:nvPr>
        </p:nvSpPr>
        <p:spPr/>
        <p:txBody>
          <a:bodyPr/>
          <a:lstStyle/>
          <a:p>
            <a:pPr rtl="0"/>
            <a:r>
              <a:rPr lang="nl-NL" sz="1200" b="0" i="0" u="none" strike="noStrike" kern="1200" dirty="0">
                <a:solidFill>
                  <a:schemeClr val="tx1"/>
                </a:solidFill>
                <a:effectLst/>
                <a:highlight>
                  <a:srgbClr val="FFFFFF"/>
                </a:highlight>
                <a:latin typeface="+mn-lt"/>
                <a:ea typeface="+mn-ea"/>
                <a:cs typeface="+mn-cs"/>
              </a:rPr>
              <a:t>Geef de kinderen aan de hand van deze slide enkele tips over hoe ze eenvoudig bewegende onderdelen kunnen maken met de knutselmaterialen.</a:t>
            </a:r>
          </a:p>
          <a:p>
            <a:pPr marL="171450" indent="-171450" rtl="0">
              <a:buFont typeface="Arial" panose="020B0604020202020204" pitchFamily="34" charset="0"/>
              <a:buChar char="•"/>
            </a:pPr>
            <a:r>
              <a:rPr lang="nl-NL" sz="1200" b="1" i="1" u="none" strike="noStrike" kern="1200" dirty="0">
                <a:solidFill>
                  <a:schemeClr val="tx1"/>
                </a:solidFill>
                <a:effectLst/>
                <a:highlight>
                  <a:srgbClr val="FFFFFF"/>
                </a:highlight>
                <a:latin typeface="+mn-lt"/>
                <a:ea typeface="+mn-ea"/>
                <a:cs typeface="+mn-cs"/>
              </a:rPr>
              <a:t>DRAAIEN</a:t>
            </a:r>
            <a:r>
              <a:rPr lang="nl-NL" sz="1200" b="0" i="1" u="none" strike="noStrike" kern="1200" dirty="0">
                <a:solidFill>
                  <a:schemeClr val="tx1"/>
                </a:solidFill>
                <a:effectLst/>
                <a:highlight>
                  <a:srgbClr val="FFFFFF"/>
                </a:highlight>
                <a:latin typeface="+mn-lt"/>
                <a:ea typeface="+mn-ea"/>
                <a:cs typeface="+mn-cs"/>
              </a:rPr>
              <a:t> Nodig: één beker, één as, één kartonnen wiel. Maak een klein gaatje bovenin een beker. Steek daar de as door. Maak aan de uitstekende kant van de as het wiel vast.</a:t>
            </a:r>
          </a:p>
          <a:p>
            <a:pPr marL="171450" indent="-171450" rtl="0">
              <a:buFont typeface="Arial" panose="020B0604020202020204" pitchFamily="34" charset="0"/>
              <a:buChar char="•"/>
            </a:pPr>
            <a:r>
              <a:rPr lang="nl-NL" sz="1200" b="1" i="1" u="none" strike="noStrike" kern="1200" dirty="0">
                <a:solidFill>
                  <a:schemeClr val="tx1"/>
                </a:solidFill>
                <a:effectLst/>
                <a:highlight>
                  <a:srgbClr val="FFFFFF"/>
                </a:highlight>
                <a:latin typeface="+mn-lt"/>
                <a:ea typeface="+mn-ea"/>
                <a:cs typeface="+mn-cs"/>
              </a:rPr>
              <a:t>DRAAIEN</a:t>
            </a:r>
            <a:r>
              <a:rPr lang="nl-NL" sz="1200" b="0" i="1" u="none" strike="noStrike" kern="1200" dirty="0">
                <a:solidFill>
                  <a:schemeClr val="tx1"/>
                </a:solidFill>
                <a:effectLst/>
                <a:highlight>
                  <a:srgbClr val="FFFFFF"/>
                </a:highlight>
                <a:latin typeface="+mn-lt"/>
                <a:ea typeface="+mn-ea"/>
                <a:cs typeface="+mn-cs"/>
              </a:rPr>
              <a:t> Nodig: één deksel, één rietje, één as, twee kartonnen wielen. Maak een klein gaatje in een deksel. Steek daar de as door. Maak onder de deksel een wiel vast aan de as. Knip het rietje in tweeën. Knip het rietje aan één kant vijf keer in. Vouw de flapjes om en plak vast op een wiel. Schuif het rietje over de as.</a:t>
            </a:r>
          </a:p>
          <a:p>
            <a:pPr marL="171450" indent="-171450" rtl="0">
              <a:buFont typeface="Arial" panose="020B0604020202020204" pitchFamily="34" charset="0"/>
              <a:buChar char="•"/>
            </a:pPr>
            <a:r>
              <a:rPr lang="nl-NL" sz="1200" b="1" i="1" u="none" strike="noStrike" kern="1200" dirty="0">
                <a:solidFill>
                  <a:schemeClr val="tx1"/>
                </a:solidFill>
                <a:effectLst/>
                <a:highlight>
                  <a:srgbClr val="FFFFFF"/>
                </a:highlight>
                <a:latin typeface="+mn-lt"/>
                <a:ea typeface="+mn-ea"/>
                <a:cs typeface="+mn-cs"/>
              </a:rPr>
              <a:t>OP EN NEER </a:t>
            </a:r>
            <a:r>
              <a:rPr lang="nl-NL" sz="1200" b="0" i="1" u="none" strike="noStrike" kern="1200" dirty="0">
                <a:solidFill>
                  <a:schemeClr val="tx1"/>
                </a:solidFill>
                <a:effectLst/>
                <a:highlight>
                  <a:srgbClr val="FFFFFF"/>
                </a:highlight>
                <a:latin typeface="+mn-lt"/>
                <a:ea typeface="+mn-ea"/>
                <a:cs typeface="+mn-cs"/>
              </a:rPr>
              <a:t>Nodig: één deksel, één rietje, één as, twee kartonnen wielen. Maak en klein gaatje in een deksel. Steek daar de as door. Maak onder de deksel een wiel vast aan de as. Schuif aan de andere kant ook een wiel over de as. Knip het rietje in tweeën. Schuif het rietje over de as. Schuif het wiel voorzichtig op en neer.</a:t>
            </a:r>
            <a:endParaRPr lang="nl-NL" b="0" i="1" dirty="0">
              <a:effectLst/>
              <a:highlight>
                <a:srgbClr val="FFFFFF"/>
              </a:highlight>
            </a:endParaRPr>
          </a:p>
          <a:p>
            <a:pPr rtl="0"/>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Laat de kinderen groep voor groep materialen pakken bij de materiaaltafel: eerst zes materialen. Als alle tweetallen zijn geweest, mogen ze nog eens lopen.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Zorg dat elk tweetal een “streep tape” krijgt (een lang stuk tape op de eigen tafel geplakt, waar ze stukken van af kunnen scheuren). </a:t>
            </a:r>
          </a:p>
          <a:p>
            <a:pPr rtl="0"/>
            <a:r>
              <a:rPr lang="nl-NL" sz="1200" b="0" i="0" u="none" strike="noStrike" kern="1200" dirty="0">
                <a:solidFill>
                  <a:schemeClr val="tx1"/>
                </a:solidFill>
                <a:effectLst/>
                <a:highlight>
                  <a:srgbClr val="FFFFFF"/>
                </a:highlight>
                <a:latin typeface="+mn-lt"/>
                <a:ea typeface="+mn-ea"/>
                <a:cs typeface="+mn-cs"/>
              </a:rPr>
              <a:t>Geef aan dat de kinderen ongeveer 30 minuten de tijd krijgen om hun ontwerpen te maken én de linkerkant van het werkblad in te vullen: </a:t>
            </a:r>
          </a:p>
          <a:p>
            <a:pPr marL="171450" indent="-171450" rtl="0">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naam theater</a:t>
            </a:r>
          </a:p>
          <a:p>
            <a:pPr marL="171450" indent="-171450" rtl="0">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ontworpen door</a:t>
            </a:r>
          </a:p>
          <a:p>
            <a:pPr marL="171450" indent="-171450" rtl="0">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zo werkt het</a:t>
            </a:r>
          </a:p>
          <a:p>
            <a:pPr marL="171450" indent="-171450" rtl="0">
              <a:buFont typeface="Arial" panose="020B0604020202020204" pitchFamily="34" charset="0"/>
              <a:buChar char="•"/>
            </a:pPr>
            <a:r>
              <a:rPr lang="nl-NL" sz="1200" b="0" i="1" u="none" strike="noStrike" kern="1200" dirty="0">
                <a:solidFill>
                  <a:schemeClr val="tx1"/>
                </a:solidFill>
                <a:effectLst/>
                <a:highlight>
                  <a:srgbClr val="FFFFFF"/>
                </a:highlight>
                <a:latin typeface="+mn-lt"/>
                <a:ea typeface="+mn-ea"/>
                <a:cs typeface="+mn-cs"/>
              </a:rPr>
              <a:t>gebruikte innovaties</a:t>
            </a:r>
            <a:endParaRPr lang="nl-NL" sz="1200" b="0" i="0" u="none" strike="noStrike" kern="1200" dirty="0">
              <a:solidFill>
                <a:schemeClr val="tx1"/>
              </a:solidFill>
              <a:effectLst/>
              <a:highlight>
                <a:srgbClr val="FFFFFF"/>
              </a:highlight>
              <a:latin typeface="+mn-lt"/>
              <a:ea typeface="+mn-ea"/>
              <a:cs typeface="+mn-cs"/>
            </a:endParaRPr>
          </a:p>
          <a:p>
            <a:pPr marL="171450" indent="-171450" rtl="0">
              <a:buFont typeface="Arial" panose="020B0604020202020204" pitchFamily="34" charset="0"/>
              <a:buChar char="•"/>
            </a:pPr>
            <a:endParaRPr lang="nl-NL" sz="1200" b="0" i="0" u="none" strike="noStrike" kern="1200" dirty="0">
              <a:solidFill>
                <a:schemeClr val="tx1"/>
              </a:solidFill>
              <a:effectLst/>
              <a:highlight>
                <a:srgbClr val="FFFFFF"/>
              </a:highlight>
              <a:latin typeface="+mn-lt"/>
              <a:ea typeface="+mn-ea"/>
              <a:cs typeface="+mn-cs"/>
            </a:endParaRPr>
          </a:p>
          <a:p>
            <a:pPr marL="0" indent="0" rtl="0">
              <a:buFont typeface="Arial" panose="020B0604020202020204" pitchFamily="34" charset="0"/>
              <a:buNone/>
            </a:pPr>
            <a:r>
              <a:rPr lang="nl-NL" sz="1200" b="1" i="0" u="none" strike="noStrike" kern="1200" dirty="0">
                <a:solidFill>
                  <a:schemeClr val="tx1"/>
                </a:solidFill>
                <a:effectLst/>
                <a:highlight>
                  <a:srgbClr val="FFFFFF"/>
                </a:highlight>
                <a:latin typeface="+mn-lt"/>
                <a:ea typeface="+mn-ea"/>
                <a:cs typeface="+mn-cs"/>
              </a:rPr>
              <a:t>Tip!</a:t>
            </a:r>
            <a:r>
              <a:rPr lang="nl-NL" sz="1200" b="0" i="0" u="none" strike="noStrike" kern="1200" dirty="0">
                <a:solidFill>
                  <a:schemeClr val="tx1"/>
                </a:solidFill>
                <a:effectLst/>
                <a:highlight>
                  <a:srgbClr val="FFFFFF"/>
                </a:highlight>
                <a:latin typeface="+mn-lt"/>
                <a:ea typeface="+mn-ea"/>
                <a:cs typeface="+mn-cs"/>
              </a:rPr>
              <a:t> Snelle tweetallen? Laat ze ook de buitenkant/binnenkant maken.</a:t>
            </a:r>
            <a:endParaRPr lang="nl-NL" b="0" dirty="0">
              <a:effectLst/>
              <a:highlight>
                <a:srgbClr val="FFFFFF"/>
              </a:highlight>
            </a:endParaRPr>
          </a:p>
          <a:p>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Voel de flow aan en gebruik de laatste paar minuten om op te ruimen. De ontwerpen mogen blijven staan.</a:t>
            </a:r>
            <a:endParaRPr lang="nl-NL" b="0" dirty="0">
              <a:effectLst/>
              <a:highlight>
                <a:srgbClr val="FFFFFF"/>
              </a:highlight>
            </a:endParaRPr>
          </a:p>
        </p:txBody>
      </p:sp>
      <p:sp>
        <p:nvSpPr>
          <p:cNvPr id="4" name="Slide Number Placeholder 3">
            <a:extLst>
              <a:ext uri="{FF2B5EF4-FFF2-40B4-BE49-F238E27FC236}">
                <a16:creationId xmlns:a16="http://schemas.microsoft.com/office/drawing/2014/main" id="{1DEA995F-1D9E-CFEA-DEAB-2B3D9B9D4F8D}"/>
              </a:ext>
            </a:extLst>
          </p:cNvPr>
          <p:cNvSpPr>
            <a:spLocks noGrp="1"/>
          </p:cNvSpPr>
          <p:nvPr>
            <p:ph type="sldNum" sz="quarter" idx="5"/>
          </p:nvPr>
        </p:nvSpPr>
        <p:spPr/>
        <p:txBody>
          <a:bodyPr/>
          <a:lstStyle/>
          <a:p>
            <a:fld id="{99221851-8B27-403E-9F69-6DC87F97C78B}" type="slidenum">
              <a:rPr lang="nl-NL" smtClean="0"/>
              <a:t>10</a:t>
            </a:fld>
            <a:endParaRPr lang="nl-NL"/>
          </a:p>
        </p:txBody>
      </p:sp>
    </p:spTree>
    <p:extLst>
      <p:ext uri="{BB962C8B-B14F-4D97-AF65-F5344CB8AC3E}">
        <p14:creationId xmlns:p14="http://schemas.microsoft.com/office/powerpoint/2010/main" val="806706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37BF-7369-52C5-6AFD-F45162D7C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48D56-5D7D-A34E-F0C9-9D7268563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3BF26-AF72-6164-81B9-F353217B19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11 | 10 minuten</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Vertel dat in het Paleis voor Volksvlijt naast toneelvoorstellingen ook tentoonstellingen waren.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0" i="0" u="none" strike="noStrike" kern="1200" dirty="0">
                <a:solidFill>
                  <a:schemeClr val="tx1"/>
                </a:solidFill>
                <a:effectLst/>
                <a:highlight>
                  <a:srgbClr val="FFFFFF"/>
                </a:highlight>
                <a:latin typeface="+mn-lt"/>
                <a:ea typeface="+mn-ea"/>
                <a:cs typeface="+mn-cs"/>
              </a:rPr>
              <a:t>Maak samen met de kinderen een eigen tentoonstelling van alle nieuwe theaters die ontwerpen zijn. Stal de ontwerpen uit en leg de werkbladen met uitleg ernaast.</a:t>
            </a:r>
            <a:endParaRPr lang="nl-NL" b="0" dirty="0">
              <a:effectLst/>
              <a:highlight>
                <a:srgbClr val="FFFFFF"/>
              </a:highlight>
            </a:endParaRPr>
          </a:p>
          <a:p>
            <a:pPr rtl="0"/>
            <a:endParaRPr lang="nl-NL" b="0" dirty="0">
              <a:effectLst/>
              <a:highlight>
                <a:srgbClr val="FFFFFF"/>
              </a:highlight>
            </a:endParaRPr>
          </a:p>
          <a:p>
            <a:pPr rtl="0"/>
            <a:r>
              <a:rPr lang="nl-NL" sz="1200" b="0" i="0" u="none" strike="noStrike" kern="1200" dirty="0">
                <a:solidFill>
                  <a:schemeClr val="tx1"/>
                </a:solidFill>
                <a:effectLst/>
                <a:highlight>
                  <a:srgbClr val="FFFFFF"/>
                </a:highlight>
                <a:latin typeface="+mn-lt"/>
                <a:ea typeface="+mn-ea"/>
                <a:cs typeface="+mn-cs"/>
              </a:rPr>
              <a:t>Laat elk tweetal het nieuwe theater van één ander tweetal bekijken. </a:t>
            </a:r>
          </a:p>
          <a:p>
            <a:pPr rtl="0"/>
            <a:r>
              <a:rPr lang="nl-NL" sz="1200" b="0" i="0" u="none" strike="noStrike" kern="1200" dirty="0">
                <a:solidFill>
                  <a:schemeClr val="tx1"/>
                </a:solidFill>
                <a:effectLst/>
                <a:highlight>
                  <a:srgbClr val="FFFFFF"/>
                </a:highlight>
                <a:latin typeface="+mn-lt"/>
                <a:ea typeface="+mn-ea"/>
                <a:cs typeface="+mn-cs"/>
              </a:rPr>
              <a:t>Vraag het tweetal om een tip en een top op het werkblad te schrijven. Op deze manier geven ze elkaar feedback. </a:t>
            </a:r>
          </a:p>
          <a:p>
            <a:pPr rtl="0"/>
            <a:endParaRPr lang="nl-NL" sz="1200" b="0" i="0" u="none" strike="noStrike" kern="1200" dirty="0">
              <a:solidFill>
                <a:schemeClr val="tx1"/>
              </a:solidFill>
              <a:effectLst/>
              <a:highlight>
                <a:srgbClr val="FFFFFF"/>
              </a:highlight>
              <a:latin typeface="+mn-lt"/>
              <a:ea typeface="+mn-ea"/>
              <a:cs typeface="+mn-cs"/>
            </a:endParaRPr>
          </a:p>
          <a:p>
            <a:pPr rtl="0"/>
            <a:r>
              <a:rPr lang="nl-NL" sz="1200" b="1" i="0" u="none" strike="noStrike" kern="1200" dirty="0">
                <a:solidFill>
                  <a:schemeClr val="tx1"/>
                </a:solidFill>
                <a:effectLst/>
                <a:highlight>
                  <a:srgbClr val="FFFFFF"/>
                </a:highlight>
                <a:latin typeface="+mn-lt"/>
                <a:ea typeface="+mn-ea"/>
                <a:cs typeface="+mn-cs"/>
              </a:rPr>
              <a:t>Tip!</a:t>
            </a:r>
            <a:r>
              <a:rPr lang="nl-NL" sz="1200" b="0" i="0" u="none" strike="noStrike" kern="1200" dirty="0">
                <a:solidFill>
                  <a:schemeClr val="tx1"/>
                </a:solidFill>
                <a:effectLst/>
                <a:highlight>
                  <a:srgbClr val="FFFFFF"/>
                </a:highlight>
                <a:latin typeface="+mn-lt"/>
                <a:ea typeface="+mn-ea"/>
                <a:cs typeface="+mn-cs"/>
              </a:rPr>
              <a:t> Geef de kinderen op een later moment gelegenheid om de tentoonstelling uitgebreider te bezoeken en verdere tips en tops te geven. </a:t>
            </a:r>
            <a:endParaRPr lang="nl-NL" b="0" dirty="0">
              <a:effectLst/>
              <a:highlight>
                <a:srgbClr val="FFFFFF"/>
              </a:highlight>
            </a:endParaRPr>
          </a:p>
        </p:txBody>
      </p:sp>
      <p:sp>
        <p:nvSpPr>
          <p:cNvPr id="4" name="Slide Number Placeholder 3">
            <a:extLst>
              <a:ext uri="{FF2B5EF4-FFF2-40B4-BE49-F238E27FC236}">
                <a16:creationId xmlns:a16="http://schemas.microsoft.com/office/drawing/2014/main" id="{BF0F5EE2-747E-0DAA-A45C-6ECB4052A3F1}"/>
              </a:ext>
            </a:extLst>
          </p:cNvPr>
          <p:cNvSpPr>
            <a:spLocks noGrp="1"/>
          </p:cNvSpPr>
          <p:nvPr>
            <p:ph type="sldNum" sz="quarter" idx="5"/>
          </p:nvPr>
        </p:nvSpPr>
        <p:spPr/>
        <p:txBody>
          <a:bodyPr/>
          <a:lstStyle/>
          <a:p>
            <a:fld id="{99221851-8B27-403E-9F69-6DC87F97C78B}" type="slidenum">
              <a:rPr lang="nl-NL" smtClean="0"/>
              <a:t>11</a:t>
            </a:fld>
            <a:endParaRPr lang="nl-NL"/>
          </a:p>
        </p:txBody>
      </p:sp>
    </p:spTree>
    <p:extLst>
      <p:ext uri="{BB962C8B-B14F-4D97-AF65-F5344CB8AC3E}">
        <p14:creationId xmlns:p14="http://schemas.microsoft.com/office/powerpoint/2010/main" val="2563719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highlight>
                  <a:srgbClr val="FFFFFF"/>
                </a:highlight>
              </a:rPr>
              <a:t>SLIDE 12  | 5 minuten</a:t>
            </a:r>
          </a:p>
          <a:p>
            <a:pPr rtl="0"/>
            <a:endParaRPr lang="nl-NL" sz="1200" b="0" i="0" u="none" strike="noStrike" kern="1200" dirty="0">
              <a:solidFill>
                <a:schemeClr val="tx1"/>
              </a:solidFill>
              <a:effectLst/>
              <a:latin typeface="+mn-lt"/>
              <a:ea typeface="+mn-ea"/>
              <a:cs typeface="+mn-cs"/>
            </a:endParaRPr>
          </a:p>
          <a:p>
            <a:pPr rtl="0"/>
            <a:r>
              <a:rPr lang="nl-NL" sz="1200" b="0" i="0" u="none" strike="noStrike" kern="1200" dirty="0">
                <a:solidFill>
                  <a:schemeClr val="tx1"/>
                </a:solidFill>
                <a:effectLst/>
                <a:latin typeface="+mn-lt"/>
                <a:ea typeface="+mn-ea"/>
                <a:cs typeface="+mn-cs"/>
              </a:rPr>
              <a:t>Complimenteer de kinderen met hun inzet en creativiteit. Blik terug op de doelen. Stel vragen en geef beurten:</a:t>
            </a:r>
          </a:p>
          <a:p>
            <a:pPr rtl="0"/>
            <a:endParaRPr lang="nl-NL" b="0" dirty="0">
              <a:effectLst/>
            </a:endParaRPr>
          </a:p>
          <a:p>
            <a:pPr marL="171450" indent="-171450" rtl="0" fontAlgn="base">
              <a:buFont typeface="Arial" panose="020B0604020202020204" pitchFamily="34" charset="0"/>
              <a:buChar char="•"/>
            </a:pPr>
            <a:r>
              <a:rPr lang="nl-NL" sz="1200" b="1" i="0" u="none" strike="noStrike" kern="1200" dirty="0">
                <a:solidFill>
                  <a:schemeClr val="tx1"/>
                </a:solidFill>
                <a:effectLst/>
                <a:latin typeface="+mn-lt"/>
                <a:ea typeface="+mn-ea"/>
                <a:cs typeface="+mn-cs"/>
              </a:rPr>
              <a:t>Ik ontdek innovaties in de bouw en bij het theater</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Wat vond je interessante uitvindingen? Leg eens uit.</a:t>
            </a:r>
            <a:endParaRPr lang="nl-NL"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nl-NL" sz="1200" b="1" i="0" u="none" strike="noStrike" kern="1200" dirty="0">
                <a:solidFill>
                  <a:schemeClr val="tx1"/>
                </a:solidFill>
                <a:effectLst/>
                <a:latin typeface="+mn-lt"/>
                <a:ea typeface="+mn-ea"/>
                <a:cs typeface="+mn-cs"/>
              </a:rPr>
              <a:t>Ik verzin een innovatieve binnenkant / buitenkant voor een nieuw theater</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Hoe is het verzinnen gegaan? Hoe lukte het om zoveel mogelijk vakken te vullen?</a:t>
            </a:r>
          </a:p>
          <a:p>
            <a:pPr marL="171450" indent="-171450" rtl="0" fontAlgn="base">
              <a:buFont typeface="Arial" panose="020B0604020202020204" pitchFamily="34" charset="0"/>
              <a:buChar char="•"/>
            </a:pPr>
            <a:r>
              <a:rPr lang="nl-NL" sz="1200" b="1" i="0" u="none" strike="noStrike" kern="1200" dirty="0">
                <a:solidFill>
                  <a:schemeClr val="tx1"/>
                </a:solidFill>
                <a:effectLst/>
                <a:latin typeface="+mn-lt"/>
                <a:ea typeface="+mn-ea"/>
                <a:cs typeface="+mn-cs"/>
              </a:rPr>
              <a:t>Ik kan bewegende onderdelen of stevige constructies bouwen</a:t>
            </a:r>
            <a:r>
              <a:rPr lang="nl-NL" sz="1200" b="0" i="0" u="none" strike="noStrike" kern="1200" dirty="0">
                <a:solidFill>
                  <a:schemeClr val="tx1"/>
                </a:solidFill>
                <a:effectLst/>
                <a:latin typeface="+mn-lt"/>
                <a:ea typeface="+mn-ea"/>
                <a:cs typeface="+mn-cs"/>
              </a:rPr>
              <a:t>. </a:t>
            </a:r>
            <a:r>
              <a:rPr lang="nl-NL" sz="1200" b="0" i="1" u="none" strike="noStrike" kern="1200" dirty="0">
                <a:solidFill>
                  <a:schemeClr val="tx1"/>
                </a:solidFill>
                <a:effectLst/>
                <a:latin typeface="+mn-lt"/>
                <a:ea typeface="+mn-ea"/>
                <a:cs typeface="+mn-cs"/>
              </a:rPr>
              <a:t>Hoe heb je het aangepakt? Wat werkte (nog) niet en wat werkte wel? Heb je tips en tops voor jezelf?</a:t>
            </a:r>
            <a:endParaRPr lang="nl-NL" sz="1200" b="0" i="0" u="none" strike="noStrike" kern="1200" dirty="0">
              <a:solidFill>
                <a:schemeClr val="tx1"/>
              </a:solidFill>
              <a:effectLst/>
              <a:latin typeface="+mn-lt"/>
              <a:ea typeface="+mn-ea"/>
              <a:cs typeface="+mn-cs"/>
            </a:endParaRPr>
          </a:p>
          <a:p>
            <a:pPr marL="0" indent="0">
              <a:buFont typeface="+mj-lt"/>
              <a:buNone/>
            </a:pPr>
            <a:endParaRPr lang="nl-NL" sz="1200" b="0" i="0" u="none" strike="noStrike" kern="1200" dirty="0">
              <a:solidFill>
                <a:srgbClr val="000000"/>
              </a:solidFill>
              <a:effectLst/>
              <a:latin typeface="Arial" panose="020B0604020202020204" pitchFamily="34" charset="0"/>
              <a:ea typeface="+mn-ea"/>
              <a:cs typeface="+mn-cs"/>
            </a:endParaRPr>
          </a:p>
        </p:txBody>
      </p:sp>
      <p:sp>
        <p:nvSpPr>
          <p:cNvPr id="4" name="Tijdelijke aanduiding voor dianummer 3"/>
          <p:cNvSpPr>
            <a:spLocks noGrp="1"/>
          </p:cNvSpPr>
          <p:nvPr>
            <p:ph type="sldNum" sz="quarter" idx="5"/>
          </p:nvPr>
        </p:nvSpPr>
        <p:spPr/>
        <p:txBody>
          <a:bodyPr/>
          <a:lstStyle/>
          <a:p>
            <a:fld id="{99221851-8B27-403E-9F69-6DC87F97C78B}" type="slidenum">
              <a:rPr lang="nl-NL" smtClean="0"/>
              <a:t>12</a:t>
            </a:fld>
            <a:endParaRPr lang="nl-NL"/>
          </a:p>
        </p:txBody>
      </p:sp>
    </p:spTree>
    <p:extLst>
      <p:ext uri="{BB962C8B-B14F-4D97-AF65-F5344CB8AC3E}">
        <p14:creationId xmlns:p14="http://schemas.microsoft.com/office/powerpoint/2010/main" val="2756913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3C26-8233-5837-50AA-D59E355D2221}"/>
              </a:ext>
            </a:extLst>
          </p:cNvPr>
          <p:cNvSpPr>
            <a:spLocks noGrp="1"/>
          </p:cNvSpPr>
          <p:nvPr>
            <p:ph type="ctrTitle"/>
          </p:nvPr>
        </p:nvSpPr>
        <p:spPr>
          <a:xfrm>
            <a:off x="1524000" y="1122363"/>
            <a:ext cx="9144000" cy="2387600"/>
          </a:xfrm>
          <a:effectLst/>
        </p:spPr>
        <p:txBody>
          <a:bodyPr anchor="b"/>
          <a:lstStyle>
            <a:lvl1pPr algn="ctr">
              <a:defRPr sz="6000">
                <a:solidFill>
                  <a:schemeClr val="tx2"/>
                </a:solidFill>
              </a:defRPr>
            </a:lvl1pPr>
          </a:lstStyle>
          <a:p>
            <a:r>
              <a:rPr lang="en-US" dirty="0"/>
              <a:t>Click to edit Master title style</a:t>
            </a:r>
            <a:endParaRPr lang="nl-NL" dirty="0"/>
          </a:p>
        </p:txBody>
      </p:sp>
      <p:sp>
        <p:nvSpPr>
          <p:cNvPr id="3" name="Subtitle 2">
            <a:extLst>
              <a:ext uri="{FF2B5EF4-FFF2-40B4-BE49-F238E27FC236}">
                <a16:creationId xmlns:a16="http://schemas.microsoft.com/office/drawing/2014/main" id="{7F169565-33AE-5D2D-30F4-1127C64DF032}"/>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6" name="Slide Number Placeholder 5">
            <a:extLst>
              <a:ext uri="{FF2B5EF4-FFF2-40B4-BE49-F238E27FC236}">
                <a16:creationId xmlns:a16="http://schemas.microsoft.com/office/drawing/2014/main" id="{BF5B7D2B-9ABA-3B50-C98F-981E1509F922}"/>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4" name="Footer Placeholder 4">
            <a:extLst>
              <a:ext uri="{FF2B5EF4-FFF2-40B4-BE49-F238E27FC236}">
                <a16:creationId xmlns:a16="http://schemas.microsoft.com/office/drawing/2014/main" id="{C60B2EBB-E77E-FD3B-408A-60466036866A}"/>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42278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p:spPr>
        <p:txBody>
          <a:bodyPr/>
          <a:lstStyle>
            <a:lvl1pPr>
              <a:defRPr>
                <a:solidFill>
                  <a:schemeClr val="bg2"/>
                </a:solidFill>
              </a:defRPr>
            </a:lvl1p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3109922F-B6F6-AB42-AECD-6451EB4FF832}"/>
              </a:ext>
            </a:extLst>
          </p:cNvPr>
          <p:cNvSpPr>
            <a:spLocks noGrp="1"/>
          </p:cNvSpPr>
          <p:nvPr>
            <p:ph idx="1"/>
          </p:nvPr>
        </p:nvSpPr>
        <p:spPr>
          <a:xfrm>
            <a:off x="838200" y="1225296"/>
            <a:ext cx="10515600" cy="4951667"/>
          </a:xfrm>
        </p:spPr>
        <p:txBody>
          <a:bodyPr/>
          <a:lstStyle>
            <a:lvl1pPr>
              <a:lnSpc>
                <a:spcPct val="150000"/>
              </a:lnSpc>
              <a:defRPr sz="3600">
                <a:latin typeface="Komika Text Kaps" panose="02000000000000000000" pitchFamily="2" charset="0"/>
              </a:defRPr>
            </a:lvl1pPr>
            <a:lvl2pPr>
              <a:lnSpc>
                <a:spcPct val="150000"/>
              </a:lnSpc>
              <a:defRPr sz="3200">
                <a:latin typeface="Komika Text Kaps" panose="02000000000000000000" pitchFamily="2" charset="0"/>
              </a:defRPr>
            </a:lvl2pPr>
            <a:lvl3pPr>
              <a:lnSpc>
                <a:spcPct val="150000"/>
              </a:lnSpc>
              <a:defRPr sz="2800">
                <a:latin typeface="Komika Text Kaps" panose="02000000000000000000" pitchFamily="2" charset="0"/>
              </a:defRPr>
            </a:lvl3pPr>
            <a:lvl4pPr>
              <a:lnSpc>
                <a:spcPct val="150000"/>
              </a:lnSpc>
              <a:defRPr>
                <a:latin typeface="Komika Text Kaps" panose="02000000000000000000" pitchFamily="2" charset="0"/>
              </a:defRPr>
            </a:lvl4pPr>
            <a:lvl5pPr>
              <a:lnSpc>
                <a:spcPct val="150000"/>
              </a:lnSpc>
              <a:defRPr>
                <a:latin typeface="Komika Text Kaps"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a:t>
            </a:fld>
            <a:endParaRPr lang="nl-NL"/>
          </a:p>
        </p:txBody>
      </p:sp>
      <p:pic>
        <p:nvPicPr>
          <p:cNvPr id="4" name="Google Shape;54;p13">
            <a:extLst>
              <a:ext uri="{FF2B5EF4-FFF2-40B4-BE49-F238E27FC236}">
                <a16:creationId xmlns:a16="http://schemas.microsoft.com/office/drawing/2014/main" id="{D0ACD941-E746-94C7-3A4D-97E2235B83FD}"/>
              </a:ext>
            </a:extLst>
          </p:cNvPr>
          <p:cNvPicPr preferRelativeResize="0"/>
          <p:nvPr userDrawn="1"/>
        </p:nvPicPr>
        <p:blipFill>
          <a:blip r:embed="rId2"/>
          <a:srcRect/>
          <a:stretch/>
        </p:blipFill>
        <p:spPr>
          <a:xfrm>
            <a:off x="11464119" y="6161484"/>
            <a:ext cx="622250" cy="592098"/>
          </a:xfrm>
          <a:prstGeom prst="rect">
            <a:avLst/>
          </a:prstGeom>
          <a:noFill/>
          <a:ln>
            <a:noFill/>
          </a:ln>
        </p:spPr>
      </p:pic>
      <p:sp>
        <p:nvSpPr>
          <p:cNvPr id="7" name="Footer Placeholder 4">
            <a:extLst>
              <a:ext uri="{FF2B5EF4-FFF2-40B4-BE49-F238E27FC236}">
                <a16:creationId xmlns:a16="http://schemas.microsoft.com/office/drawing/2014/main" id="{F0D6638B-000E-B58C-3DC9-7F0E19105764}"/>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9140935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3F0E-A02A-16D7-938B-5F34399FE5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D01C18ED-FB7F-0786-D376-97A7BA6E70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80025CA4-1181-FE55-4357-0852C48F10A4}"/>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ooter Placeholder 4">
            <a:extLst>
              <a:ext uri="{FF2B5EF4-FFF2-40B4-BE49-F238E27FC236}">
                <a16:creationId xmlns:a16="http://schemas.microsoft.com/office/drawing/2014/main" id="{D3E78952-211E-FB02-146C-12E2EECD02CB}"/>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441966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E40F-39CC-FD71-0E9A-C021A31E9491}"/>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891B27D7-AD08-EA7C-40A0-94CC81B528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C2E537D1-C034-1542-7D15-8751619648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Slide Number Placeholder 6">
            <a:extLst>
              <a:ext uri="{FF2B5EF4-FFF2-40B4-BE49-F238E27FC236}">
                <a16:creationId xmlns:a16="http://schemas.microsoft.com/office/drawing/2014/main" id="{CA4AF8BD-E402-75C8-8C02-F62F2D535FF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DF78F5DF-32B6-5EFF-3DB1-362F1DBF3A73}"/>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837607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1E08-102C-CFD6-B79F-C6904B2FE8C1}"/>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C262444-F4DC-5C5A-68BF-80DA4E2FF7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1AD8C0-F14C-3F4B-3B16-7163A83EEB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95FD1D45-5867-1D37-BC14-FFFE945E5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CF5E38-F0E8-D8D7-5237-A4BFBB84CC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9" name="Slide Number Placeholder 8">
            <a:extLst>
              <a:ext uri="{FF2B5EF4-FFF2-40B4-BE49-F238E27FC236}">
                <a16:creationId xmlns:a16="http://schemas.microsoft.com/office/drawing/2014/main" id="{4D3400B7-23AA-8FE1-8E8B-F4C852DBD788}"/>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10" name="Footer Placeholder 4">
            <a:extLst>
              <a:ext uri="{FF2B5EF4-FFF2-40B4-BE49-F238E27FC236}">
                <a16:creationId xmlns:a16="http://schemas.microsoft.com/office/drawing/2014/main" id="{75CA0EAA-F610-5D4B-FDD2-60DC540CF7B3}"/>
              </a:ext>
            </a:extLst>
          </p:cNvPr>
          <p:cNvSpPr>
            <a:spLocks noGrp="1"/>
          </p:cNvSpPr>
          <p:nvPr>
            <p:ph type="ftr" sz="quarter" idx="1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961102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D294-F511-570B-8083-C2A9C1A98053}"/>
              </a:ext>
            </a:extLst>
          </p:cNvPr>
          <p:cNvSpPr>
            <a:spLocks noGrp="1"/>
          </p:cNvSpPr>
          <p:nvPr>
            <p:ph type="title"/>
          </p:nvPr>
        </p:nvSpPr>
        <p:spPr/>
        <p:txBody>
          <a:bodyPr/>
          <a:lstStyle/>
          <a:p>
            <a:r>
              <a:rPr lang="en-US"/>
              <a:t>Click to edit Master title style</a:t>
            </a:r>
            <a:endParaRPr lang="nl-NL"/>
          </a:p>
        </p:txBody>
      </p:sp>
      <p:sp>
        <p:nvSpPr>
          <p:cNvPr id="5" name="Slide Number Placeholder 4">
            <a:extLst>
              <a:ext uri="{FF2B5EF4-FFF2-40B4-BE49-F238E27FC236}">
                <a16:creationId xmlns:a16="http://schemas.microsoft.com/office/drawing/2014/main" id="{17FDE727-06AF-81C7-8171-97725CC223DC}"/>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6" name="Footer Placeholder 4">
            <a:extLst>
              <a:ext uri="{FF2B5EF4-FFF2-40B4-BE49-F238E27FC236}">
                <a16:creationId xmlns:a16="http://schemas.microsoft.com/office/drawing/2014/main" id="{B36FA3F4-CDA0-C1DB-F9C1-96CCDEBB7CCF}"/>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73726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50F18D-5EA6-7DC7-09E2-D1D87F781E17}"/>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5" name="Footer Placeholder 4">
            <a:extLst>
              <a:ext uri="{FF2B5EF4-FFF2-40B4-BE49-F238E27FC236}">
                <a16:creationId xmlns:a16="http://schemas.microsoft.com/office/drawing/2014/main" id="{834F3695-4753-B8C8-44EE-0D93CD2AE49F}"/>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299064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212C-6FAD-266C-4B56-4EBC22D1D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EFB7E44A-CE8B-CB8F-E962-FD199EDACF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483FF819-62B4-BE1C-FAD7-9B2628D79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AD05487-6C22-6569-791C-BB441BC2453F}"/>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A23E2479-1C1B-B1FA-0219-79F53CDD2094}"/>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567779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E6CE-5F99-7260-F505-44793AA6A3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20D1D474-3F04-3D73-6B62-E4B923793A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BF662F6D-0575-85EC-B818-7A6EAF808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F203ECE-9578-E4A2-F2A2-BFB253FE020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E9264769-EB16-5B9A-B23F-C3247B30D74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211352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3C26-8233-5837-50AA-D59E355D2221}"/>
              </a:ext>
            </a:extLst>
          </p:cNvPr>
          <p:cNvSpPr>
            <a:spLocks noGrp="1"/>
          </p:cNvSpPr>
          <p:nvPr>
            <p:ph type="ctrTitle"/>
          </p:nvPr>
        </p:nvSpPr>
        <p:spPr>
          <a:xfrm>
            <a:off x="1524000" y="1122363"/>
            <a:ext cx="9144000" cy="2387600"/>
          </a:xfrm>
          <a:effectLst/>
        </p:spPr>
        <p:txBody>
          <a:bodyPr anchor="b"/>
          <a:lstStyle>
            <a:lvl1pPr algn="ctr">
              <a:defRPr sz="6000">
                <a:solidFill>
                  <a:schemeClr val="tx2"/>
                </a:solidFill>
              </a:defRPr>
            </a:lvl1pPr>
          </a:lstStyle>
          <a:p>
            <a:r>
              <a:rPr lang="en-US" dirty="0"/>
              <a:t>Click to edit Master title style</a:t>
            </a:r>
            <a:endParaRPr lang="nl-NL" dirty="0"/>
          </a:p>
        </p:txBody>
      </p:sp>
      <p:sp>
        <p:nvSpPr>
          <p:cNvPr id="3" name="Subtitle 2">
            <a:extLst>
              <a:ext uri="{FF2B5EF4-FFF2-40B4-BE49-F238E27FC236}">
                <a16:creationId xmlns:a16="http://schemas.microsoft.com/office/drawing/2014/main" id="{7F169565-33AE-5D2D-30F4-1127C64DF0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6" name="Slide Number Placeholder 5">
            <a:extLst>
              <a:ext uri="{FF2B5EF4-FFF2-40B4-BE49-F238E27FC236}">
                <a16:creationId xmlns:a16="http://schemas.microsoft.com/office/drawing/2014/main" id="{BF5B7D2B-9ABA-3B50-C98F-981E1509F922}"/>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4" name="Footer Placeholder 4">
            <a:extLst>
              <a:ext uri="{FF2B5EF4-FFF2-40B4-BE49-F238E27FC236}">
                <a16:creationId xmlns:a16="http://schemas.microsoft.com/office/drawing/2014/main" id="{FD2F9E09-3101-1C15-0C81-7874317D3CDD}"/>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566854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B9DA-5578-65D7-723E-68E24163B374}"/>
              </a:ext>
            </a:extLst>
          </p:cNvPr>
          <p:cNvSpPr>
            <a:spLocks noGrp="1"/>
          </p:cNvSpPr>
          <p:nvPr>
            <p:ph type="title"/>
          </p:nvPr>
        </p:nvSpPr>
        <p:spPr>
          <a:xfrm>
            <a:off x="1580606" y="235131"/>
            <a:ext cx="9773194" cy="605301"/>
          </a:xfrm>
        </p:spPr>
        <p:txBody>
          <a:bodyPr/>
          <a:lstStyle>
            <a:lvl1pPr>
              <a:defRPr>
                <a:solidFill>
                  <a:schemeClr val="bg2"/>
                </a:solidFill>
              </a:defRPr>
            </a:lvl1p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3109922F-B6F6-AB42-AECD-6451EB4FF832}"/>
              </a:ext>
            </a:extLst>
          </p:cNvPr>
          <p:cNvSpPr>
            <a:spLocks noGrp="1"/>
          </p:cNvSpPr>
          <p:nvPr>
            <p:ph idx="1"/>
          </p:nvPr>
        </p:nvSpPr>
        <p:spPr>
          <a:xfrm>
            <a:off x="838200" y="1225296"/>
            <a:ext cx="10515600" cy="4951667"/>
          </a:xfrm>
          <a:prstGeom prst="rect">
            <a:avLst/>
          </a:prstGeom>
        </p:spPr>
        <p:txBody>
          <a:bodyPr/>
          <a:lstStyle>
            <a:lvl1pPr>
              <a:lnSpc>
                <a:spcPct val="150000"/>
              </a:lnSpc>
              <a:defRPr sz="3600">
                <a:latin typeface="Komika Text Kaps" panose="02000000000000000000" pitchFamily="2" charset="0"/>
              </a:defRPr>
            </a:lvl1pPr>
            <a:lvl2pPr>
              <a:lnSpc>
                <a:spcPct val="150000"/>
              </a:lnSpc>
              <a:defRPr sz="3200">
                <a:latin typeface="Komika Text Kaps" panose="02000000000000000000" pitchFamily="2" charset="0"/>
              </a:defRPr>
            </a:lvl2pPr>
            <a:lvl3pPr>
              <a:lnSpc>
                <a:spcPct val="150000"/>
              </a:lnSpc>
              <a:defRPr sz="2800">
                <a:latin typeface="Komika Text Kaps" panose="02000000000000000000" pitchFamily="2" charset="0"/>
              </a:defRPr>
            </a:lvl3pPr>
            <a:lvl4pPr>
              <a:lnSpc>
                <a:spcPct val="150000"/>
              </a:lnSpc>
              <a:defRPr>
                <a:latin typeface="Komika Text Kaps" panose="02000000000000000000" pitchFamily="2" charset="0"/>
              </a:defRPr>
            </a:lvl4pPr>
            <a:lvl5pPr>
              <a:lnSpc>
                <a:spcPct val="150000"/>
              </a:lnSpc>
              <a:defRPr>
                <a:latin typeface="Komika Text Kaps"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6" name="Slide Number Placeholder 5">
            <a:extLst>
              <a:ext uri="{FF2B5EF4-FFF2-40B4-BE49-F238E27FC236}">
                <a16:creationId xmlns:a16="http://schemas.microsoft.com/office/drawing/2014/main" id="{5AC8F480-C94E-8A4C-64DC-BA92513A3520}"/>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4" name="Footer Placeholder 4">
            <a:extLst>
              <a:ext uri="{FF2B5EF4-FFF2-40B4-BE49-F238E27FC236}">
                <a16:creationId xmlns:a16="http://schemas.microsoft.com/office/drawing/2014/main" id="{6AE266E7-28FE-8479-0D50-7E42F7B0D1A6}"/>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792593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3F0E-A02A-16D7-938B-5F34399FE5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D01C18ED-FB7F-0786-D376-97A7BA6E705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F97158-2784-5E65-52EB-C232D9E2F1E2}"/>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80025CA4-1181-FE55-4357-0852C48F10A4}"/>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ooter Placeholder 4">
            <a:extLst>
              <a:ext uri="{FF2B5EF4-FFF2-40B4-BE49-F238E27FC236}">
                <a16:creationId xmlns:a16="http://schemas.microsoft.com/office/drawing/2014/main" id="{E3E02DDA-C171-7F6E-1425-327FE0991241}"/>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4004246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E40F-39CC-FD71-0E9A-C021A31E9491}"/>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891B27D7-AD08-EA7C-40A0-94CC81B5283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C2E537D1-C034-1542-7D15-8751619648D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3036F8B2-5B5C-EA63-C55C-EFC3D9A50E21}"/>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7" name="Slide Number Placeholder 6">
            <a:extLst>
              <a:ext uri="{FF2B5EF4-FFF2-40B4-BE49-F238E27FC236}">
                <a16:creationId xmlns:a16="http://schemas.microsoft.com/office/drawing/2014/main" id="{CA4AF8BD-E402-75C8-8C02-F62F2D535FF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9" name="Footer Placeholder 4">
            <a:extLst>
              <a:ext uri="{FF2B5EF4-FFF2-40B4-BE49-F238E27FC236}">
                <a16:creationId xmlns:a16="http://schemas.microsoft.com/office/drawing/2014/main" id="{1BB7FAB2-C7DA-F57B-00A8-3ED21766BB70}"/>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4125467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1E08-102C-CFD6-B79F-C6904B2FE8C1}"/>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EC262444-F4DC-5C5A-68BF-80DA4E2FF7EE}"/>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1AD8C0-F14C-3F4B-3B16-7163A83EEBA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95FD1D45-5867-1D37-BC14-FFFE945E567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CF5E38-F0E8-D8D7-5237-A4BFBB84CC2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1A7B8752-F105-3FAE-F2B6-BC825F270701}"/>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9" name="Slide Number Placeholder 8">
            <a:extLst>
              <a:ext uri="{FF2B5EF4-FFF2-40B4-BE49-F238E27FC236}">
                <a16:creationId xmlns:a16="http://schemas.microsoft.com/office/drawing/2014/main" id="{4D3400B7-23AA-8FE1-8E8B-F4C852DBD788}"/>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11" name="Footer Placeholder 4">
            <a:extLst>
              <a:ext uri="{FF2B5EF4-FFF2-40B4-BE49-F238E27FC236}">
                <a16:creationId xmlns:a16="http://schemas.microsoft.com/office/drawing/2014/main" id="{518A7FA0-0EAC-D6B6-BE44-E48F42ACAEFC}"/>
              </a:ext>
            </a:extLst>
          </p:cNvPr>
          <p:cNvSpPr>
            <a:spLocks noGrp="1"/>
          </p:cNvSpPr>
          <p:nvPr>
            <p:ph type="ftr" sz="quarter" idx="1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3919195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D294-F511-570B-8083-C2A9C1A98053}"/>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8C54F8A9-907C-DDDC-1B8F-22C3F857C0A5}"/>
              </a:ext>
            </a:extLst>
          </p:cNvPr>
          <p:cNvSpPr>
            <a:spLocks noGrp="1"/>
          </p:cNvSpPr>
          <p:nvPr>
            <p:ph type="dt" sz="half" idx="10"/>
          </p:nvPr>
        </p:nvSpPr>
        <p:spPr>
          <a:xfrm>
            <a:off x="1108710" y="6445567"/>
            <a:ext cx="2472690" cy="230188"/>
          </a:xfrm>
          <a:prstGeom prst="rect">
            <a:avLst/>
          </a:prstGeom>
        </p:spPr>
        <p:txBody>
          <a:bodyPr/>
          <a:lstStyle/>
          <a:p>
            <a:endParaRPr lang="nl-NL" dirty="0"/>
          </a:p>
        </p:txBody>
      </p:sp>
      <p:sp>
        <p:nvSpPr>
          <p:cNvPr id="5" name="Slide Number Placeholder 4">
            <a:extLst>
              <a:ext uri="{FF2B5EF4-FFF2-40B4-BE49-F238E27FC236}">
                <a16:creationId xmlns:a16="http://schemas.microsoft.com/office/drawing/2014/main" id="{17FDE727-06AF-81C7-8171-97725CC223DC}"/>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ooter Placeholder 4">
            <a:extLst>
              <a:ext uri="{FF2B5EF4-FFF2-40B4-BE49-F238E27FC236}">
                <a16:creationId xmlns:a16="http://schemas.microsoft.com/office/drawing/2014/main" id="{2B35F0A5-86D5-694C-9687-F2C6664384A2}"/>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567751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50F18D-5EA6-7DC7-09E2-D1D87F781E17}"/>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6" name="Footer Placeholder 4">
            <a:extLst>
              <a:ext uri="{FF2B5EF4-FFF2-40B4-BE49-F238E27FC236}">
                <a16:creationId xmlns:a16="http://schemas.microsoft.com/office/drawing/2014/main" id="{EE58C6B7-6099-8913-39D0-B35B839D7AB9}"/>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710048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212C-6FAD-266C-4B56-4EBC22D1D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EFB7E44A-CE8B-CB8F-E962-FD199EDACF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483FF819-62B4-BE1C-FAD7-9B2628D79A5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A2E02E-FDF8-8A05-A258-75C280DE5CC9}"/>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7" name="Slide Number Placeholder 6">
            <a:extLst>
              <a:ext uri="{FF2B5EF4-FFF2-40B4-BE49-F238E27FC236}">
                <a16:creationId xmlns:a16="http://schemas.microsoft.com/office/drawing/2014/main" id="{7AD05487-6C22-6569-791C-BB441BC2453F}"/>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9" name="Footer Placeholder 4">
            <a:extLst>
              <a:ext uri="{FF2B5EF4-FFF2-40B4-BE49-F238E27FC236}">
                <a16:creationId xmlns:a16="http://schemas.microsoft.com/office/drawing/2014/main" id="{ECCFF436-3271-B591-C2DA-F5C14D124D69}"/>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82108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9E6CE-5F99-7260-F505-44793AA6A3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20D1D474-3F04-3D73-6B62-E4B923793A2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BF662F6D-0575-85EC-B818-7A6EAF8084D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EB4F48-B91F-7761-FB1F-8D6779B4650F}"/>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7" name="Slide Number Placeholder 6">
            <a:extLst>
              <a:ext uri="{FF2B5EF4-FFF2-40B4-BE49-F238E27FC236}">
                <a16:creationId xmlns:a16="http://schemas.microsoft.com/office/drawing/2014/main" id="{DF203ECE-9578-E4A2-F2A2-BFB253FE0203}"/>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9" name="Footer Placeholder 4">
            <a:extLst>
              <a:ext uri="{FF2B5EF4-FFF2-40B4-BE49-F238E27FC236}">
                <a16:creationId xmlns:a16="http://schemas.microsoft.com/office/drawing/2014/main" id="{8FFBDD3A-F4AC-0753-352C-4A35935AA65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88390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reeform: Shape 6">
            <a:extLst>
              <a:ext uri="{FF2B5EF4-FFF2-40B4-BE49-F238E27FC236}">
                <a16:creationId xmlns:a16="http://schemas.microsoft.com/office/drawing/2014/main" id="{85AA66C0-878D-EE33-FC86-44650DDD5DC0}"/>
              </a:ext>
            </a:extLst>
          </p:cNvPr>
          <p:cNvSpPr/>
          <p:nvPr userDrawn="1"/>
        </p:nvSpPr>
        <p:spPr>
          <a:xfrm>
            <a:off x="4658242" y="3030583"/>
            <a:ext cx="7000142" cy="3250812"/>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rgbClr val="FFFFFF"/>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Footer Placeholder 4">
            <a:extLst>
              <a:ext uri="{FF2B5EF4-FFF2-40B4-BE49-F238E27FC236}">
                <a16:creationId xmlns:a16="http://schemas.microsoft.com/office/drawing/2014/main" id="{B1BFFFD0-CEAB-DC64-DF34-3E1AA851AEF4}"/>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206750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7" name="Freeform: Shape 6">
            <a:extLst>
              <a:ext uri="{FF2B5EF4-FFF2-40B4-BE49-F238E27FC236}">
                <a16:creationId xmlns:a16="http://schemas.microsoft.com/office/drawing/2014/main" id="{85AA66C0-878D-EE33-FC86-44650DDD5DC0}"/>
              </a:ext>
            </a:extLst>
          </p:cNvPr>
          <p:cNvSpPr/>
          <p:nvPr userDrawn="1"/>
        </p:nvSpPr>
        <p:spPr>
          <a:xfrm>
            <a:off x="5713938" y="2473176"/>
            <a:ext cx="5944445" cy="3808219"/>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rgbClr val="FFFFFF"/>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Footer Placeholder 4">
            <a:extLst>
              <a:ext uri="{FF2B5EF4-FFF2-40B4-BE49-F238E27FC236}">
                <a16:creationId xmlns:a16="http://schemas.microsoft.com/office/drawing/2014/main" id="{88B90E46-E439-F41B-05C9-3239B088EC0E}"/>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96264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reeform: Shape 7">
            <a:extLst>
              <a:ext uri="{FF2B5EF4-FFF2-40B4-BE49-F238E27FC236}">
                <a16:creationId xmlns:a16="http://schemas.microsoft.com/office/drawing/2014/main" id="{B963D5E2-4019-5527-1BF1-CAE0E2388B77}"/>
              </a:ext>
            </a:extLst>
          </p:cNvPr>
          <p:cNvSpPr/>
          <p:nvPr userDrawn="1"/>
        </p:nvSpPr>
        <p:spPr>
          <a:xfrm>
            <a:off x="404106" y="1057856"/>
            <a:ext cx="5944444" cy="5223539"/>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Footer Placeholder 4">
            <a:extLst>
              <a:ext uri="{FF2B5EF4-FFF2-40B4-BE49-F238E27FC236}">
                <a16:creationId xmlns:a16="http://schemas.microsoft.com/office/drawing/2014/main" id="{A21C1B33-1EB5-96FA-102B-22CE68A8CD15}"/>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7277213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F3EAB-E036-3E9D-164C-5D9DA73DC323}"/>
              </a:ext>
            </a:extLst>
          </p:cNvPr>
          <p:cNvSpPr>
            <a:spLocks noGrp="1"/>
          </p:cNvSpPr>
          <p:nvPr>
            <p:ph type="title"/>
          </p:nvPr>
        </p:nvSpPr>
        <p:spPr/>
        <p:txBody>
          <a:bodyPr/>
          <a:lstStyle/>
          <a:p>
            <a:r>
              <a:rPr lang="en-US"/>
              <a:t>Click to edit Master title style</a:t>
            </a:r>
            <a:endParaRPr lang="nl-NL"/>
          </a:p>
        </p:txBody>
      </p:sp>
      <p:sp>
        <p:nvSpPr>
          <p:cNvPr id="4" name="Date Placeholder 3">
            <a:extLst>
              <a:ext uri="{FF2B5EF4-FFF2-40B4-BE49-F238E27FC236}">
                <a16:creationId xmlns:a16="http://schemas.microsoft.com/office/drawing/2014/main" id="{582B3A43-8A0F-5A61-B120-60165A2D6858}"/>
              </a:ext>
            </a:extLst>
          </p:cNvPr>
          <p:cNvSpPr>
            <a:spLocks noGrp="1"/>
          </p:cNvSpPr>
          <p:nvPr>
            <p:ph type="dt" sz="half" idx="10"/>
          </p:nvPr>
        </p:nvSpPr>
        <p:spPr>
          <a:xfrm>
            <a:off x="1108710" y="6445567"/>
            <a:ext cx="2472690" cy="230188"/>
          </a:xfrm>
          <a:prstGeom prst="rect">
            <a:avLst/>
          </a:prstGeom>
        </p:spPr>
        <p:txBody>
          <a:bodyPr/>
          <a:lstStyle/>
          <a:p>
            <a:endParaRPr lang="nl-NL"/>
          </a:p>
        </p:txBody>
      </p:sp>
      <p:sp>
        <p:nvSpPr>
          <p:cNvPr id="6" name="Slide Number Placeholder 5">
            <a:extLst>
              <a:ext uri="{FF2B5EF4-FFF2-40B4-BE49-F238E27FC236}">
                <a16:creationId xmlns:a16="http://schemas.microsoft.com/office/drawing/2014/main" id="{63DE6C91-1C9E-1484-4F57-9F73C2A6C105}"/>
              </a:ext>
            </a:extLst>
          </p:cNvPr>
          <p:cNvSpPr>
            <a:spLocks noGrp="1"/>
          </p:cNvSpPr>
          <p:nvPr>
            <p:ph type="sldNum" sz="quarter" idx="12"/>
          </p:nvPr>
        </p:nvSpPr>
        <p:spPr/>
        <p:txBody>
          <a:bodyPr/>
          <a:lstStyle/>
          <a:p>
            <a:fld id="{0FEE96EB-7838-4049-BD21-F85F16568D66}" type="slidenum">
              <a:rPr lang="nl-NL" smtClean="0"/>
              <a:t>‹#›</a:t>
            </a:fld>
            <a:endParaRPr lang="nl-NL"/>
          </a:p>
        </p:txBody>
      </p:sp>
      <p:sp>
        <p:nvSpPr>
          <p:cNvPr id="8" name="Freeform: Shape 7">
            <a:extLst>
              <a:ext uri="{FF2B5EF4-FFF2-40B4-BE49-F238E27FC236}">
                <a16:creationId xmlns:a16="http://schemas.microsoft.com/office/drawing/2014/main" id="{B963D5E2-4019-5527-1BF1-CAE0E2388B77}"/>
              </a:ext>
            </a:extLst>
          </p:cNvPr>
          <p:cNvSpPr/>
          <p:nvPr userDrawn="1"/>
        </p:nvSpPr>
        <p:spPr>
          <a:xfrm>
            <a:off x="5753023" y="1057856"/>
            <a:ext cx="5944444" cy="5223539"/>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270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Footer Placeholder 4">
            <a:extLst>
              <a:ext uri="{FF2B5EF4-FFF2-40B4-BE49-F238E27FC236}">
                <a16:creationId xmlns:a16="http://schemas.microsoft.com/office/drawing/2014/main" id="{AC3E8986-906D-C6E0-BF81-8DEF414F186D}"/>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spTree>
    <p:extLst>
      <p:ext uri="{BB962C8B-B14F-4D97-AF65-F5344CB8AC3E}">
        <p14:creationId xmlns:p14="http://schemas.microsoft.com/office/powerpoint/2010/main" val="170883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image" Target="../media/image1.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2.pn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608082" y="337693"/>
            <a:ext cx="9745717"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3" name="Text Placeholder 2">
            <a:extLst>
              <a:ext uri="{FF2B5EF4-FFF2-40B4-BE49-F238E27FC236}">
                <a16:creationId xmlns:a16="http://schemas.microsoft.com/office/drawing/2014/main" id="{B7E8311D-ABAE-6BA1-F018-0E01FA2357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9" name="Freeform: Shape 8">
            <a:extLst>
              <a:ext uri="{FF2B5EF4-FFF2-40B4-BE49-F238E27FC236}">
                <a16:creationId xmlns:a16="http://schemas.microsoft.com/office/drawing/2014/main" id="{32F045B0-178D-BA89-D3C3-329CF873DD6A}"/>
              </a:ext>
            </a:extLst>
          </p:cNvPr>
          <p:cNvSpPr/>
          <p:nvPr userDrawn="1"/>
        </p:nvSpPr>
        <p:spPr>
          <a:xfrm>
            <a:off x="228600" y="960139"/>
            <a:ext cx="11636693" cy="5403990"/>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101600" dist="1143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a:t>
            </a:fld>
            <a:endParaRPr lang="nl-NL" dirty="0"/>
          </a:p>
        </p:txBody>
      </p:sp>
      <p:pic>
        <p:nvPicPr>
          <p:cNvPr id="7" name="Afbeelding 1">
            <a:extLst>
              <a:ext uri="{FF2B5EF4-FFF2-40B4-BE49-F238E27FC236}">
                <a16:creationId xmlns:a16="http://schemas.microsoft.com/office/drawing/2014/main" id="{2C75F667-62D0-10B3-E08D-E36183A43F81}"/>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220930" y="47412"/>
            <a:ext cx="912727" cy="912727"/>
          </a:xfrm>
          <a:prstGeom prst="rect">
            <a:avLst/>
          </a:prstGeom>
        </p:spPr>
      </p:pic>
      <p:sp>
        <p:nvSpPr>
          <p:cNvPr id="4" name="Footer Placeholder 4">
            <a:extLst>
              <a:ext uri="{FF2B5EF4-FFF2-40B4-BE49-F238E27FC236}">
                <a16:creationId xmlns:a16="http://schemas.microsoft.com/office/drawing/2014/main" id="{C71A5C83-8D2A-6993-B0AA-5FA2F7F99ACC}"/>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pic>
        <p:nvPicPr>
          <p:cNvPr id="8" name="Google Shape;54;p13">
            <a:extLst>
              <a:ext uri="{FF2B5EF4-FFF2-40B4-BE49-F238E27FC236}">
                <a16:creationId xmlns:a16="http://schemas.microsoft.com/office/drawing/2014/main" id="{76583A9D-4B9B-8F79-8AD1-B4EDB6FB109B}"/>
              </a:ext>
            </a:extLst>
          </p:cNvPr>
          <p:cNvPicPr preferRelativeResize="0"/>
          <p:nvPr userDrawn="1"/>
        </p:nvPicPr>
        <p:blipFill>
          <a:blip r:embed="rId12"/>
          <a:srcRect/>
          <a:stretch/>
        </p:blipFill>
        <p:spPr>
          <a:xfrm>
            <a:off x="11464119" y="6161484"/>
            <a:ext cx="622250" cy="592098"/>
          </a:xfrm>
          <a:prstGeom prst="rect">
            <a:avLst/>
          </a:prstGeom>
          <a:noFill/>
          <a:ln>
            <a:noFill/>
          </a:ln>
        </p:spPr>
      </p:pic>
    </p:spTree>
    <p:extLst>
      <p:ext uri="{BB962C8B-B14F-4D97-AF65-F5344CB8AC3E}">
        <p14:creationId xmlns:p14="http://schemas.microsoft.com/office/powerpoint/2010/main" val="259445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6366A4-178C-78AB-3F35-E5A72BE633D8}"/>
              </a:ext>
            </a:extLst>
          </p:cNvPr>
          <p:cNvSpPr>
            <a:spLocks noGrp="1"/>
          </p:cNvSpPr>
          <p:nvPr>
            <p:ph type="title"/>
          </p:nvPr>
        </p:nvSpPr>
        <p:spPr>
          <a:xfrm>
            <a:off x="1620695" y="337693"/>
            <a:ext cx="9733105" cy="448691"/>
          </a:xfrm>
          <a:prstGeom prst="rect">
            <a:avLst/>
          </a:prstGeom>
          <a:effectLst>
            <a:outerShdw blurRad="50800" dist="63500" dir="2700000" algn="tl" rotWithShape="0">
              <a:prstClr val="black">
                <a:alpha val="40000"/>
              </a:prstClr>
            </a:outerShdw>
          </a:effectLst>
        </p:spPr>
        <p:txBody>
          <a:bodyPr vert="horz" lIns="91440" tIns="45720" rIns="91440" bIns="45720" rtlCol="0" anchor="ctr">
            <a:normAutofit/>
          </a:bodyPr>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C1AFCE9A-DFAA-B3A3-13C2-596CCA4B5C29}"/>
              </a:ext>
            </a:extLst>
          </p:cNvPr>
          <p:cNvSpPr>
            <a:spLocks noGrp="1"/>
          </p:cNvSpPr>
          <p:nvPr>
            <p:ph type="sldNum" sz="quarter" idx="4"/>
          </p:nvPr>
        </p:nvSpPr>
        <p:spPr>
          <a:xfrm>
            <a:off x="10424160" y="6509575"/>
            <a:ext cx="929640" cy="230188"/>
          </a:xfrm>
          <a:prstGeom prst="rect">
            <a:avLst/>
          </a:prstGeom>
        </p:spPr>
        <p:txBody>
          <a:bodyPr vert="horz" lIns="91440" tIns="45720" rIns="91440" bIns="45720" rtlCol="0" anchor="ctr"/>
          <a:lstStyle>
            <a:lvl1pPr algn="r">
              <a:defRPr sz="1600">
                <a:solidFill>
                  <a:schemeClr val="bg2"/>
                </a:solidFill>
                <a:latin typeface="Komika Text Kaps" panose="02000000000000000000" pitchFamily="2" charset="0"/>
              </a:defRPr>
            </a:lvl1pPr>
          </a:lstStyle>
          <a:p>
            <a:fld id="{0FEE96EB-7838-4049-BD21-F85F16568D66}" type="slidenum">
              <a:rPr lang="nl-NL" smtClean="0"/>
              <a:pPr/>
              <a:t>‹#›</a:t>
            </a:fld>
            <a:endParaRPr lang="nl-NL" dirty="0"/>
          </a:p>
        </p:txBody>
      </p:sp>
      <p:pic>
        <p:nvPicPr>
          <p:cNvPr id="3" name="Google Shape;54;p13">
            <a:extLst>
              <a:ext uri="{FF2B5EF4-FFF2-40B4-BE49-F238E27FC236}">
                <a16:creationId xmlns:a16="http://schemas.microsoft.com/office/drawing/2014/main" id="{2FA82AC2-AD82-6EB1-3E4E-B0C4589ABB31}"/>
              </a:ext>
            </a:extLst>
          </p:cNvPr>
          <p:cNvPicPr preferRelativeResize="0"/>
          <p:nvPr userDrawn="1"/>
        </p:nvPicPr>
        <p:blipFill>
          <a:blip r:embed="rId15"/>
          <a:srcRect/>
          <a:stretch/>
        </p:blipFill>
        <p:spPr>
          <a:xfrm>
            <a:off x="11464119" y="6161484"/>
            <a:ext cx="622250" cy="592098"/>
          </a:xfrm>
          <a:prstGeom prst="rect">
            <a:avLst/>
          </a:prstGeom>
          <a:noFill/>
          <a:ln>
            <a:noFill/>
          </a:ln>
        </p:spPr>
      </p:pic>
      <p:sp>
        <p:nvSpPr>
          <p:cNvPr id="4" name="Footer Placeholder 4">
            <a:extLst>
              <a:ext uri="{FF2B5EF4-FFF2-40B4-BE49-F238E27FC236}">
                <a16:creationId xmlns:a16="http://schemas.microsoft.com/office/drawing/2014/main" id="{C97F4375-B2DA-FB36-F237-8C5CEC311967}"/>
              </a:ext>
            </a:extLst>
          </p:cNvPr>
          <p:cNvSpPr>
            <a:spLocks noGrp="1"/>
          </p:cNvSpPr>
          <p:nvPr>
            <p:ph type="ftr" sz="quarter" idx="3"/>
          </p:nvPr>
        </p:nvSpPr>
        <p:spPr>
          <a:xfrm>
            <a:off x="3147060" y="6509575"/>
            <a:ext cx="5897880" cy="230188"/>
          </a:xfrm>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a:t>Ontwerpbox – Avontuur vol geheimen © www.ontwerpenindeklas.nl</a:t>
            </a:r>
          </a:p>
        </p:txBody>
      </p:sp>
      <p:pic>
        <p:nvPicPr>
          <p:cNvPr id="8" name="Afbeelding 1">
            <a:extLst>
              <a:ext uri="{FF2B5EF4-FFF2-40B4-BE49-F238E27FC236}">
                <a16:creationId xmlns:a16="http://schemas.microsoft.com/office/drawing/2014/main" id="{ADC09C8E-650E-7A81-A3C5-4293F36184FF}"/>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220930" y="47412"/>
            <a:ext cx="912727" cy="912727"/>
          </a:xfrm>
          <a:prstGeom prst="rect">
            <a:avLst/>
          </a:prstGeom>
        </p:spPr>
      </p:pic>
    </p:spTree>
    <p:extLst>
      <p:ext uri="{BB962C8B-B14F-4D97-AF65-F5344CB8AC3E}">
        <p14:creationId xmlns:p14="http://schemas.microsoft.com/office/powerpoint/2010/main" val="24938120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5" r:id="rId11"/>
    <p:sldLayoutId id="2147483672" r:id="rId12"/>
    <p:sldLayoutId id="2147483673" r:id="rId13"/>
  </p:sldLayoutIdLst>
  <p:hf hdr="0" dt="0"/>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29.jpeg"/><Relationship Id="rId5" Type="http://schemas.openxmlformats.org/officeDocument/2006/relationships/image" Target="../media/image28.jp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4">
            <a:extLst>
              <a:ext uri="{FF2B5EF4-FFF2-40B4-BE49-F238E27FC236}">
                <a16:creationId xmlns:a16="http://schemas.microsoft.com/office/drawing/2014/main" id="{48D19B06-A0DC-4F87-4C0F-6FFF02068EAF}"/>
              </a:ext>
            </a:extLst>
          </p:cNvPr>
          <p:cNvSpPr/>
          <p:nvPr/>
        </p:nvSpPr>
        <p:spPr>
          <a:xfrm>
            <a:off x="228599" y="960138"/>
            <a:ext cx="11664000" cy="5430933"/>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dpi="0" rotWithShape="1">
            <a:blip r:embed="rId3"/>
            <a:srcRect/>
            <a:stretch>
              <a:fillRect l="-1000" t="-40000" r="-1000" b="-1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9FC5C009-2054-7114-0A46-F46ED45F12A8}"/>
              </a:ext>
            </a:extLst>
          </p:cNvPr>
          <p:cNvSpPr>
            <a:spLocks noGrp="1"/>
          </p:cNvSpPr>
          <p:nvPr>
            <p:ph type="title"/>
          </p:nvPr>
        </p:nvSpPr>
        <p:spPr>
          <a:xfrm>
            <a:off x="1580606" y="235131"/>
            <a:ext cx="9773194" cy="725007"/>
          </a:xfrm>
          <a:noFill/>
          <a:ln>
            <a:noFill/>
          </a:ln>
        </p:spPr>
        <p:txBody>
          <a:bodyPr>
            <a:normAutofit/>
          </a:bodyPr>
          <a:lstStyle/>
          <a:p>
            <a:r>
              <a:rPr lang="en-GB" dirty="0" err="1">
                <a:effectLst>
                  <a:outerShdw blurRad="50800" dist="38100" dir="2700000" algn="tl" rotWithShape="0">
                    <a:prstClr val="black">
                      <a:alpha val="40000"/>
                    </a:prstClr>
                  </a:outerShdw>
                </a:effectLst>
              </a:rPr>
              <a:t>Ontwerpbox</a:t>
            </a:r>
            <a:r>
              <a:rPr lang="en-GB" dirty="0">
                <a:effectLst>
                  <a:outerShdw blurRad="50800" dist="38100" dir="2700000" algn="tl" rotWithShape="0">
                    <a:prstClr val="black">
                      <a:alpha val="40000"/>
                    </a:prstClr>
                  </a:outerShdw>
                </a:effectLst>
              </a:rPr>
              <a:t> TONEEL</a:t>
            </a:r>
            <a:endParaRPr lang="nl-NL" dirty="0">
              <a:solidFill>
                <a:schemeClr val="bg2"/>
              </a:solidFill>
              <a:effectLst>
                <a:outerShdw blurRad="50800" dist="38100" dir="2700000" algn="tl" rotWithShape="0">
                  <a:prstClr val="black">
                    <a:alpha val="40000"/>
                  </a:prstClr>
                </a:outerShdw>
              </a:effectLst>
            </a:endParaRPr>
          </a:p>
        </p:txBody>
      </p:sp>
      <p:sp>
        <p:nvSpPr>
          <p:cNvPr id="5" name="TextBox 4">
            <a:extLst>
              <a:ext uri="{FF2B5EF4-FFF2-40B4-BE49-F238E27FC236}">
                <a16:creationId xmlns:a16="http://schemas.microsoft.com/office/drawing/2014/main" id="{A4404D79-38E6-D632-E1F8-715BF247F70F}"/>
              </a:ext>
            </a:extLst>
          </p:cNvPr>
          <p:cNvSpPr txBox="1"/>
          <p:nvPr/>
        </p:nvSpPr>
        <p:spPr>
          <a:xfrm>
            <a:off x="4216858" y="5543919"/>
            <a:ext cx="6093912" cy="707886"/>
          </a:xfrm>
          <a:prstGeom prst="rect">
            <a:avLst/>
          </a:prstGeom>
          <a:noFill/>
        </p:spPr>
        <p:txBody>
          <a:bodyPr wrap="square">
            <a:spAutoFit/>
          </a:bodyPr>
          <a:lstStyle/>
          <a:p>
            <a:r>
              <a:rPr lang="en-GB" sz="4000" dirty="0" err="1">
                <a:solidFill>
                  <a:schemeClr val="bg1"/>
                </a:solidFill>
                <a:effectLst>
                  <a:outerShdw blurRad="50800" dist="38100" dir="2700000" algn="tl" rotWithShape="0">
                    <a:prstClr val="black">
                      <a:alpha val="40000"/>
                    </a:prstClr>
                  </a:outerShdw>
                </a:effectLst>
                <a:latin typeface="+mj-lt"/>
              </a:rPr>
              <a:t>Ontwerples</a:t>
            </a:r>
            <a:r>
              <a:rPr lang="en-GB" sz="4000" dirty="0">
                <a:solidFill>
                  <a:schemeClr val="bg1"/>
                </a:solidFill>
                <a:effectLst>
                  <a:outerShdw blurRad="50800" dist="38100" dir="2700000" algn="tl" rotWithShape="0">
                    <a:prstClr val="black">
                      <a:alpha val="40000"/>
                    </a:prstClr>
                  </a:outerShdw>
                </a:effectLst>
                <a:latin typeface="+mj-lt"/>
              </a:rPr>
              <a:t> </a:t>
            </a:r>
            <a:endParaRPr lang="nl-NL" sz="4000" dirty="0">
              <a:solidFill>
                <a:schemeClr val="bg1"/>
              </a:solidFill>
              <a:latin typeface="+mj-lt"/>
            </a:endParaRPr>
          </a:p>
        </p:txBody>
      </p:sp>
      <p:sp>
        <p:nvSpPr>
          <p:cNvPr id="6" name="Footer Placeholder 4">
            <a:extLst>
              <a:ext uri="{FF2B5EF4-FFF2-40B4-BE49-F238E27FC236}">
                <a16:creationId xmlns:a16="http://schemas.microsoft.com/office/drawing/2014/main" id="{996E6D16-F7E7-DAD4-76EF-33845466B803}"/>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pic>
        <p:nvPicPr>
          <p:cNvPr id="8" name="Picture 2" descr="A pink circle with white text and a light bulb&#10;&#10;Description automatically generated">
            <a:extLst>
              <a:ext uri="{FF2B5EF4-FFF2-40B4-BE49-F238E27FC236}">
                <a16:creationId xmlns:a16="http://schemas.microsoft.com/office/drawing/2014/main" id="{CF8B81B5-0827-82A0-C5C0-4666A5D834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1310" y="89669"/>
            <a:ext cx="2060168" cy="2060168"/>
          </a:xfrm>
          <a:prstGeom prst="rect">
            <a:avLst/>
          </a:prstGeom>
        </p:spPr>
      </p:pic>
    </p:spTree>
    <p:extLst>
      <p:ext uri="{BB962C8B-B14F-4D97-AF65-F5344CB8AC3E}">
        <p14:creationId xmlns:p14="http://schemas.microsoft.com/office/powerpoint/2010/main" val="647689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C655697B-4BD5-CC38-176D-4EE547BB76FB}"/>
              </a:ext>
            </a:extLst>
          </p:cNvPr>
          <p:cNvPicPr>
            <a:picLocks noChangeAspect="1"/>
          </p:cNvPicPr>
          <p:nvPr/>
        </p:nvPicPr>
        <p:blipFill>
          <a:blip r:embed="rId3">
            <a:extLst>
              <a:ext uri="{28A0092B-C50C-407E-A947-70E740481C1C}">
                <a14:useLocalDpi xmlns:a14="http://schemas.microsoft.com/office/drawing/2010/main" val="0"/>
              </a:ext>
            </a:extLst>
          </a:blip>
          <a:srcRect l="27164" t="8887" r="12842" b="39257"/>
          <a:stretch>
            <a:fillRect/>
          </a:stretch>
        </p:blipFill>
        <p:spPr>
          <a:xfrm>
            <a:off x="157706" y="1050389"/>
            <a:ext cx="3656522" cy="2370406"/>
          </a:xfrm>
          <a:custGeom>
            <a:avLst/>
            <a:gdLst>
              <a:gd name="csX0" fmla="*/ 3523241 w 3656522"/>
              <a:gd name="csY0" fmla="*/ 166 h 2370406"/>
              <a:gd name="csX1" fmla="*/ 3653139 w 3656522"/>
              <a:gd name="csY1" fmla="*/ 211203 h 2370406"/>
              <a:gd name="csX2" fmla="*/ 3481406 w 3656522"/>
              <a:gd name="csY2" fmla="*/ 2247334 h 2370406"/>
              <a:gd name="csX3" fmla="*/ 3357037 w 3656522"/>
              <a:gd name="csY3" fmla="*/ 2370366 h 2370406"/>
              <a:gd name="csX4" fmla="*/ 163674 w 3656522"/>
              <a:gd name="csY4" fmla="*/ 2370366 h 2370406"/>
              <a:gd name="csX5" fmla="*/ 71211 w 3656522"/>
              <a:gd name="csY5" fmla="*/ 2262305 h 2370406"/>
              <a:gd name="csX6" fmla="*/ 1216 w 3656522"/>
              <a:gd name="csY6" fmla="*/ 149175 h 2370406"/>
              <a:gd name="csX7" fmla="*/ 96484 w 3656522"/>
              <a:gd name="csY7" fmla="*/ 3477 h 2370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56522" h="2370406">
                <a:moveTo>
                  <a:pt x="3523241" y="166"/>
                </a:moveTo>
                <a:cubicBezTo>
                  <a:pt x="3644945" y="-4249"/>
                  <a:pt x="3666252" y="79785"/>
                  <a:pt x="3653139" y="211203"/>
                </a:cubicBezTo>
                <a:lnTo>
                  <a:pt x="3481406" y="2247334"/>
                </a:lnTo>
                <a:cubicBezTo>
                  <a:pt x="3455423" y="2333428"/>
                  <a:pt x="3443644" y="2370366"/>
                  <a:pt x="3357037" y="2370366"/>
                </a:cubicBezTo>
                <a:lnTo>
                  <a:pt x="163674" y="2370366"/>
                </a:lnTo>
                <a:cubicBezTo>
                  <a:pt x="102086" y="2371469"/>
                  <a:pt x="83721" y="2350607"/>
                  <a:pt x="71211" y="2262305"/>
                </a:cubicBezTo>
                <a:lnTo>
                  <a:pt x="1216" y="149175"/>
                </a:lnTo>
                <a:cubicBezTo>
                  <a:pt x="-6002" y="82949"/>
                  <a:pt x="18056" y="4029"/>
                  <a:pt x="96484" y="3477"/>
                </a:cubicBezTo>
                <a:close/>
              </a:path>
            </a:pathLst>
          </a:custGeom>
          <a:effectLst>
            <a:outerShdw blurRad="50800" dist="38100" dir="2700000" algn="tl" rotWithShape="0">
              <a:prstClr val="black">
                <a:alpha val="40000"/>
              </a:prstClr>
            </a:outerShdw>
          </a:effectLst>
        </p:spPr>
      </p:pic>
      <p:pic>
        <p:nvPicPr>
          <p:cNvPr id="30" name="Picture 29">
            <a:extLst>
              <a:ext uri="{FF2B5EF4-FFF2-40B4-BE49-F238E27FC236}">
                <a16:creationId xmlns:a16="http://schemas.microsoft.com/office/drawing/2014/main" id="{D935D1DF-D29B-92C9-F7C7-8BA3711FE3B8}"/>
              </a:ext>
            </a:extLst>
          </p:cNvPr>
          <p:cNvPicPr>
            <a:picLocks noChangeAspect="1"/>
          </p:cNvPicPr>
          <p:nvPr/>
        </p:nvPicPr>
        <p:blipFill>
          <a:blip r:embed="rId4">
            <a:extLst>
              <a:ext uri="{28A0092B-C50C-407E-A947-70E740481C1C}">
                <a14:useLocalDpi xmlns:a14="http://schemas.microsoft.com/office/drawing/2010/main" val="0"/>
              </a:ext>
            </a:extLst>
          </a:blip>
          <a:srcRect t="6782" b="6782"/>
          <a:stretch/>
        </p:blipFill>
        <p:spPr>
          <a:xfrm>
            <a:off x="211829" y="3920662"/>
            <a:ext cx="3656522" cy="2370406"/>
          </a:xfrm>
          <a:custGeom>
            <a:avLst/>
            <a:gdLst>
              <a:gd name="csX0" fmla="*/ 3523241 w 3656522"/>
              <a:gd name="csY0" fmla="*/ 166 h 2370406"/>
              <a:gd name="csX1" fmla="*/ 3653139 w 3656522"/>
              <a:gd name="csY1" fmla="*/ 211204 h 2370406"/>
              <a:gd name="csX2" fmla="*/ 3481406 w 3656522"/>
              <a:gd name="csY2" fmla="*/ 2247334 h 2370406"/>
              <a:gd name="csX3" fmla="*/ 3357037 w 3656522"/>
              <a:gd name="csY3" fmla="*/ 2370366 h 2370406"/>
              <a:gd name="csX4" fmla="*/ 163674 w 3656522"/>
              <a:gd name="csY4" fmla="*/ 2370366 h 2370406"/>
              <a:gd name="csX5" fmla="*/ 71211 w 3656522"/>
              <a:gd name="csY5" fmla="*/ 2262305 h 2370406"/>
              <a:gd name="csX6" fmla="*/ 1216 w 3656522"/>
              <a:gd name="csY6" fmla="*/ 149175 h 2370406"/>
              <a:gd name="csX7" fmla="*/ 96484 w 3656522"/>
              <a:gd name="csY7" fmla="*/ 3477 h 2370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56522" h="2370406">
                <a:moveTo>
                  <a:pt x="3523241" y="166"/>
                </a:moveTo>
                <a:cubicBezTo>
                  <a:pt x="3644945" y="-4249"/>
                  <a:pt x="3666252" y="79785"/>
                  <a:pt x="3653139" y="211204"/>
                </a:cubicBezTo>
                <a:lnTo>
                  <a:pt x="3481406" y="2247334"/>
                </a:lnTo>
                <a:cubicBezTo>
                  <a:pt x="3455423" y="2333428"/>
                  <a:pt x="3443644" y="2370366"/>
                  <a:pt x="3357037" y="2370366"/>
                </a:cubicBezTo>
                <a:lnTo>
                  <a:pt x="163674" y="2370366"/>
                </a:lnTo>
                <a:cubicBezTo>
                  <a:pt x="102087" y="2371469"/>
                  <a:pt x="83721" y="2350607"/>
                  <a:pt x="71211" y="2262305"/>
                </a:cubicBezTo>
                <a:lnTo>
                  <a:pt x="1216" y="149175"/>
                </a:lnTo>
                <a:cubicBezTo>
                  <a:pt x="-6002" y="82949"/>
                  <a:pt x="18056" y="4029"/>
                  <a:pt x="96484" y="3477"/>
                </a:cubicBezTo>
                <a:close/>
              </a:path>
            </a:pathLst>
          </a:custGeom>
          <a:effectLst>
            <a:outerShdw blurRad="50800" dist="38100" dir="2700000" algn="tl" rotWithShape="0">
              <a:prstClr val="black">
                <a:alpha val="40000"/>
              </a:prstClr>
            </a:outerShdw>
          </a:effectLst>
        </p:spPr>
      </p:pic>
      <p:pic>
        <p:nvPicPr>
          <p:cNvPr id="31" name="Picture 30">
            <a:extLst>
              <a:ext uri="{FF2B5EF4-FFF2-40B4-BE49-F238E27FC236}">
                <a16:creationId xmlns:a16="http://schemas.microsoft.com/office/drawing/2014/main" id="{F6F0A5CB-ECE0-D28F-8D61-D27A0718E821}"/>
              </a:ext>
            </a:extLst>
          </p:cNvPr>
          <p:cNvPicPr>
            <a:picLocks noChangeAspect="1"/>
          </p:cNvPicPr>
          <p:nvPr/>
        </p:nvPicPr>
        <p:blipFill>
          <a:blip r:embed="rId5">
            <a:extLst>
              <a:ext uri="{28A0092B-C50C-407E-A947-70E740481C1C}">
                <a14:useLocalDpi xmlns:a14="http://schemas.microsoft.com/office/drawing/2010/main" val="0"/>
              </a:ext>
            </a:extLst>
          </a:blip>
          <a:srcRect t="6794" b="6794"/>
          <a:stretch/>
        </p:blipFill>
        <p:spPr>
          <a:xfrm>
            <a:off x="6159282" y="3919536"/>
            <a:ext cx="3656521" cy="2370406"/>
          </a:xfrm>
          <a:custGeom>
            <a:avLst/>
            <a:gdLst>
              <a:gd name="csX0" fmla="*/ 3523241 w 3656521"/>
              <a:gd name="csY0" fmla="*/ 166 h 2370406"/>
              <a:gd name="csX1" fmla="*/ 3653138 w 3656521"/>
              <a:gd name="csY1" fmla="*/ 211203 h 2370406"/>
              <a:gd name="csX2" fmla="*/ 3481406 w 3656521"/>
              <a:gd name="csY2" fmla="*/ 2247334 h 2370406"/>
              <a:gd name="csX3" fmla="*/ 3357036 w 3656521"/>
              <a:gd name="csY3" fmla="*/ 2370366 h 2370406"/>
              <a:gd name="csX4" fmla="*/ 163674 w 3656521"/>
              <a:gd name="csY4" fmla="*/ 2370366 h 2370406"/>
              <a:gd name="csX5" fmla="*/ 71211 w 3656521"/>
              <a:gd name="csY5" fmla="*/ 2262305 h 2370406"/>
              <a:gd name="csX6" fmla="*/ 1216 w 3656521"/>
              <a:gd name="csY6" fmla="*/ 149175 h 2370406"/>
              <a:gd name="csX7" fmla="*/ 96484 w 3656521"/>
              <a:gd name="csY7" fmla="*/ 3477 h 23704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56521" h="2370406">
                <a:moveTo>
                  <a:pt x="3523241" y="166"/>
                </a:moveTo>
                <a:cubicBezTo>
                  <a:pt x="3644945" y="-4249"/>
                  <a:pt x="3666252" y="79785"/>
                  <a:pt x="3653138" y="211203"/>
                </a:cubicBezTo>
                <a:lnTo>
                  <a:pt x="3481406" y="2247334"/>
                </a:lnTo>
                <a:cubicBezTo>
                  <a:pt x="3455423" y="2333428"/>
                  <a:pt x="3443644" y="2370366"/>
                  <a:pt x="3357036" y="2370366"/>
                </a:cubicBezTo>
                <a:lnTo>
                  <a:pt x="163674" y="2370366"/>
                </a:lnTo>
                <a:cubicBezTo>
                  <a:pt x="102087" y="2371469"/>
                  <a:pt x="83721" y="2350607"/>
                  <a:pt x="71211" y="2262305"/>
                </a:cubicBezTo>
                <a:lnTo>
                  <a:pt x="1216" y="149175"/>
                </a:lnTo>
                <a:cubicBezTo>
                  <a:pt x="-6002" y="82949"/>
                  <a:pt x="18056" y="4029"/>
                  <a:pt x="96484" y="3477"/>
                </a:cubicBezTo>
                <a:close/>
              </a:path>
            </a:pathLst>
          </a:custGeom>
          <a:effectLst>
            <a:outerShdw blurRad="50800" dist="38100" dir="2700000" algn="tl" rotWithShape="0">
              <a:prstClr val="black">
                <a:alpha val="40000"/>
              </a:prstClr>
            </a:outerShdw>
          </a:effectLst>
        </p:spPr>
      </p:pic>
      <p:sp>
        <p:nvSpPr>
          <p:cNvPr id="10" name="Freeform: Shape 4">
            <a:extLst>
              <a:ext uri="{FF2B5EF4-FFF2-40B4-BE49-F238E27FC236}">
                <a16:creationId xmlns:a16="http://schemas.microsoft.com/office/drawing/2014/main" id="{E36868D5-061D-0408-49C2-9F1CE264F655}"/>
              </a:ext>
            </a:extLst>
          </p:cNvPr>
          <p:cNvSpPr/>
          <p:nvPr/>
        </p:nvSpPr>
        <p:spPr>
          <a:xfrm>
            <a:off x="6159282" y="1058594"/>
            <a:ext cx="3656522" cy="2370406"/>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blipFill>
            <a:blip r:embed="rId6">
              <a:extLst>
                <a:ext uri="{28A0092B-C50C-407E-A947-70E740481C1C}">
                  <a14:useLocalDpi xmlns:a14="http://schemas.microsoft.com/office/drawing/2010/main" val="0"/>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err="1"/>
              <a:t>Dit</a:t>
            </a:r>
            <a:r>
              <a:rPr lang="en-GB" dirty="0"/>
              <a:t> </a:t>
            </a:r>
            <a:r>
              <a:rPr lang="en-GB" dirty="0" err="1"/>
              <a:t>gaan</a:t>
            </a:r>
            <a:r>
              <a:rPr lang="en-GB" dirty="0"/>
              <a:t> we </a:t>
            </a:r>
            <a:r>
              <a:rPr lang="en-GB" dirty="0" err="1"/>
              <a:t>doen</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pPr/>
              <a:t>2</a:t>
            </a:fld>
            <a:endParaRPr lang="nl-NL"/>
          </a:p>
        </p:txBody>
      </p:sp>
      <p:sp>
        <p:nvSpPr>
          <p:cNvPr id="14" name="Google Shape;194;p38">
            <a:extLst>
              <a:ext uri="{FF2B5EF4-FFF2-40B4-BE49-F238E27FC236}">
                <a16:creationId xmlns:a16="http://schemas.microsoft.com/office/drawing/2014/main" id="{5957CB1A-00DA-46D2-88E7-D4F69037A896}"/>
              </a:ext>
            </a:extLst>
          </p:cNvPr>
          <p:cNvSpPr txBox="1">
            <a:spLocks/>
          </p:cNvSpPr>
          <p:nvPr/>
        </p:nvSpPr>
        <p:spPr>
          <a:xfrm>
            <a:off x="4018010" y="1053436"/>
            <a:ext cx="1918749" cy="2354577"/>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Lees over Flos en het Paleis voor Volksvlijt</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5" name="Tekstvak 3">
            <a:extLst>
              <a:ext uri="{FF2B5EF4-FFF2-40B4-BE49-F238E27FC236}">
                <a16:creationId xmlns:a16="http://schemas.microsoft.com/office/drawing/2014/main" id="{F5B2A66C-67F8-1925-8D27-B7564B6B2CD8}"/>
              </a:ext>
            </a:extLst>
          </p:cNvPr>
          <p:cNvSpPr txBox="1"/>
          <p:nvPr/>
        </p:nvSpPr>
        <p:spPr>
          <a:xfrm>
            <a:off x="316416" y="1065092"/>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1</a:t>
            </a:r>
            <a:endParaRPr lang="nl-NL" sz="2400" dirty="0">
              <a:solidFill>
                <a:schemeClr val="bg1"/>
              </a:solidFill>
              <a:latin typeface="+mj-lt"/>
            </a:endParaRPr>
          </a:p>
        </p:txBody>
      </p:sp>
      <p:sp>
        <p:nvSpPr>
          <p:cNvPr id="16" name="Google Shape;194;p38">
            <a:extLst>
              <a:ext uri="{FF2B5EF4-FFF2-40B4-BE49-F238E27FC236}">
                <a16:creationId xmlns:a16="http://schemas.microsoft.com/office/drawing/2014/main" id="{6B5473C5-5025-60F6-D331-5C18DA1D21C0}"/>
              </a:ext>
            </a:extLst>
          </p:cNvPr>
          <p:cNvSpPr txBox="1">
            <a:spLocks/>
          </p:cNvSpPr>
          <p:nvPr/>
        </p:nvSpPr>
        <p:spPr>
          <a:xfrm>
            <a:off x="10061774" y="1065092"/>
            <a:ext cx="2085721" cy="2354577"/>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Word expert innovaties in bouw of theater</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7" name="Tekstvak 16">
            <a:extLst>
              <a:ext uri="{FF2B5EF4-FFF2-40B4-BE49-F238E27FC236}">
                <a16:creationId xmlns:a16="http://schemas.microsoft.com/office/drawing/2014/main" id="{B08546BD-E64B-BF6E-893F-6C8F16C21219}"/>
              </a:ext>
            </a:extLst>
          </p:cNvPr>
          <p:cNvSpPr txBox="1"/>
          <p:nvPr/>
        </p:nvSpPr>
        <p:spPr>
          <a:xfrm>
            <a:off x="6405252" y="1097669"/>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2</a:t>
            </a:r>
            <a:endParaRPr lang="nl-NL" sz="2400" dirty="0">
              <a:solidFill>
                <a:schemeClr val="bg1"/>
              </a:solidFill>
              <a:latin typeface="+mj-lt"/>
            </a:endParaRPr>
          </a:p>
        </p:txBody>
      </p:sp>
      <p:sp>
        <p:nvSpPr>
          <p:cNvPr id="18" name="Google Shape;194;p38">
            <a:extLst>
              <a:ext uri="{FF2B5EF4-FFF2-40B4-BE49-F238E27FC236}">
                <a16:creationId xmlns:a16="http://schemas.microsoft.com/office/drawing/2014/main" id="{9E0025D3-F9B6-E501-CD32-BE847CF59109}"/>
              </a:ext>
            </a:extLst>
          </p:cNvPr>
          <p:cNvSpPr txBox="1">
            <a:spLocks/>
          </p:cNvSpPr>
          <p:nvPr/>
        </p:nvSpPr>
        <p:spPr>
          <a:xfrm>
            <a:off x="4018011" y="3929795"/>
            <a:ext cx="1854893" cy="2379738"/>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Ontwerp en maak een innovatief theater</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19" name="Tekstvak 19">
            <a:extLst>
              <a:ext uri="{FF2B5EF4-FFF2-40B4-BE49-F238E27FC236}">
                <a16:creationId xmlns:a16="http://schemas.microsoft.com/office/drawing/2014/main" id="{68687EEF-6EBE-75EC-4149-442299E2E47E}"/>
              </a:ext>
            </a:extLst>
          </p:cNvPr>
          <p:cNvSpPr txBox="1"/>
          <p:nvPr/>
        </p:nvSpPr>
        <p:spPr>
          <a:xfrm>
            <a:off x="424396" y="3944028"/>
            <a:ext cx="844348" cy="666786"/>
          </a:xfrm>
          <a:prstGeom prst="rect">
            <a:avLst/>
          </a:prstGeom>
          <a:noFill/>
          <a:effectLst>
            <a:outerShdw blurRad="25400" dist="38100" dir="2700000" algn="tl" rotWithShape="0">
              <a:prstClr val="black">
                <a:alpha val="8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3</a:t>
            </a:r>
            <a:endParaRPr lang="nl-NL" sz="2400" dirty="0">
              <a:solidFill>
                <a:schemeClr val="bg1"/>
              </a:solidFill>
              <a:latin typeface="+mj-lt"/>
            </a:endParaRPr>
          </a:p>
        </p:txBody>
      </p:sp>
      <p:sp>
        <p:nvSpPr>
          <p:cNvPr id="20" name="Google Shape;194;p38">
            <a:extLst>
              <a:ext uri="{FF2B5EF4-FFF2-40B4-BE49-F238E27FC236}">
                <a16:creationId xmlns:a16="http://schemas.microsoft.com/office/drawing/2014/main" id="{BC8F94FC-9AC0-58A5-2DF3-B97D9865BE2B}"/>
              </a:ext>
            </a:extLst>
          </p:cNvPr>
          <p:cNvSpPr txBox="1">
            <a:spLocks/>
          </p:cNvSpPr>
          <p:nvPr/>
        </p:nvSpPr>
        <p:spPr>
          <a:xfrm>
            <a:off x="10102181" y="3913856"/>
            <a:ext cx="2004554" cy="2379738"/>
          </a:xfrm>
          <a:prstGeom prst="rect">
            <a:avLst/>
          </a:prstGeom>
          <a:noFill/>
          <a:ln>
            <a:noFill/>
          </a:ln>
          <a:effectLst>
            <a:outerShdw blurRad="50800" dist="38100" dir="2700000" algn="tl" rotWithShape="0">
              <a:prstClr val="black">
                <a:alpha val="60000"/>
              </a:prstClr>
            </a:outerShdw>
          </a:effectLst>
        </p:spPr>
        <p:txBody>
          <a:bodyPr spcFirstLastPara="1" wrap="square" lIns="0" tIns="17267" rIns="0" bIns="0" anchor="t" anchorCtr="0">
            <a:noAutofit/>
          </a:bodyPr>
          <a:lstStyle>
            <a:defPPr marR="0" lvl="0" algn="l" rtl="0">
              <a:lnSpc>
                <a:spcPct val="100000"/>
              </a:lnSpc>
              <a:spcBef>
                <a:spcPts val="0"/>
              </a:spcBef>
              <a:spcAft>
                <a:spcPts val="0"/>
              </a:spcAft>
            </a:defPPr>
            <a:lvl1pPr marL="457200" marR="0" lvl="0" indent="-228600" algn="l" rtl="0">
              <a:lnSpc>
                <a:spcPct val="94000"/>
              </a:lnSpc>
              <a:spcBef>
                <a:spcPts val="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1pPr>
            <a:lvl2pPr marL="914400" marR="0" lvl="1" indent="-228600" algn="l" rtl="0">
              <a:lnSpc>
                <a:spcPct val="94000"/>
              </a:lnSpc>
              <a:spcBef>
                <a:spcPts val="142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2pPr>
            <a:lvl3pPr marL="1371600" marR="0" lvl="2" indent="-228600" algn="l" rtl="0">
              <a:lnSpc>
                <a:spcPct val="94000"/>
              </a:lnSpc>
              <a:spcBef>
                <a:spcPts val="1138"/>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3pPr>
            <a:lvl4pPr marL="1828800" marR="0" lvl="3" indent="-228600" algn="l" rtl="0">
              <a:lnSpc>
                <a:spcPct val="94000"/>
              </a:lnSpc>
              <a:spcBef>
                <a:spcPts val="850"/>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4pPr>
            <a:lvl5pPr marL="2286000" marR="0" lvl="4" indent="-228600" algn="l" rtl="0">
              <a:lnSpc>
                <a:spcPct val="94000"/>
              </a:lnSpc>
              <a:spcBef>
                <a:spcPts val="575"/>
              </a:spcBef>
              <a:spcAft>
                <a:spcPts val="0"/>
              </a:spcAft>
              <a:buClr>
                <a:srgbClr val="000000"/>
              </a:buClr>
              <a:buSzPts val="2000"/>
              <a:buFont typeface="Calibri"/>
              <a:buNone/>
              <a:defRPr sz="20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Calibri"/>
              <a:buChar char="•"/>
              <a:defRPr sz="2000" b="0" i="0" u="none" strike="noStrike" cap="none">
                <a:solidFill>
                  <a:schemeClr val="dk1"/>
                </a:solidFill>
                <a:latin typeface="Calibri"/>
                <a:ea typeface="Calibri"/>
                <a:cs typeface="Calibri"/>
                <a:sym typeface="Calibri"/>
              </a:defRPr>
            </a:lvl9pPr>
          </a:lstStyle>
          <a:p>
            <a:pPr marL="0" indent="0"/>
            <a:r>
              <a:rPr lang="nl-NL" sz="2400" dirty="0">
                <a:solidFill>
                  <a:schemeClr val="bg2"/>
                </a:solidFill>
                <a:latin typeface="+mn-lt"/>
              </a:rPr>
              <a:t>Stel alle theaters tentoon</a:t>
            </a:r>
          </a:p>
          <a:p>
            <a:pPr marL="457189" indent="-457189" algn="ctr">
              <a:buFont typeface="Arial" panose="020B0604020202020204" pitchFamily="34" charset="0"/>
              <a:buChar char="•"/>
            </a:pPr>
            <a:endParaRPr lang="nl-NL" sz="2400" dirty="0">
              <a:solidFill>
                <a:schemeClr val="bg2"/>
              </a:solidFill>
              <a:latin typeface="+mn-lt"/>
            </a:endParaRPr>
          </a:p>
          <a:p>
            <a:pPr marL="0" indent="0" algn="ctr"/>
            <a:endParaRPr lang="nl-NL" sz="2400" dirty="0">
              <a:solidFill>
                <a:schemeClr val="bg2"/>
              </a:solidFill>
              <a:latin typeface="+mn-lt"/>
            </a:endParaRPr>
          </a:p>
        </p:txBody>
      </p:sp>
      <p:sp>
        <p:nvSpPr>
          <p:cNvPr id="21" name="Tekstvak 22">
            <a:extLst>
              <a:ext uri="{FF2B5EF4-FFF2-40B4-BE49-F238E27FC236}">
                <a16:creationId xmlns:a16="http://schemas.microsoft.com/office/drawing/2014/main" id="{339B597A-22EE-1F0E-A512-098A3C0B9C5F}"/>
              </a:ext>
            </a:extLst>
          </p:cNvPr>
          <p:cNvSpPr txBox="1"/>
          <p:nvPr/>
        </p:nvSpPr>
        <p:spPr>
          <a:xfrm>
            <a:off x="6404813" y="3917597"/>
            <a:ext cx="844348" cy="666786"/>
          </a:xfrm>
          <a:prstGeom prst="rect">
            <a:avLst/>
          </a:prstGeom>
          <a:noFill/>
          <a:effectLst>
            <a:outerShdw blurRad="25400" dist="38100" dir="2700000" algn="tl" rotWithShape="0">
              <a:prstClr val="black">
                <a:alpha val="70000"/>
              </a:prstClr>
            </a:outerShdw>
          </a:effectLst>
        </p:spPr>
        <p:txBody>
          <a:bodyPr wrap="square" rtlCol="0">
            <a:spAutoFit/>
          </a:bodyPr>
          <a:lstStyle/>
          <a:p>
            <a:r>
              <a:rPr lang="en-GB" sz="3733" spc="400" dirty="0">
                <a:solidFill>
                  <a:schemeClr val="bg1"/>
                </a:solidFill>
                <a:latin typeface="+mj-lt"/>
                <a:cs typeface="Calibri" panose="020F0502020204030204" pitchFamily="34" charset="0"/>
              </a:rPr>
              <a:t>4</a:t>
            </a:r>
            <a:endParaRPr lang="nl-NL" sz="2400" dirty="0">
              <a:solidFill>
                <a:schemeClr val="bg1"/>
              </a:solidFill>
              <a:latin typeface="+mj-lt"/>
            </a:endParaRPr>
          </a:p>
        </p:txBody>
      </p:sp>
      <p:sp>
        <p:nvSpPr>
          <p:cNvPr id="4" name="Footer Placeholder 4">
            <a:extLst>
              <a:ext uri="{FF2B5EF4-FFF2-40B4-BE49-F238E27FC236}">
                <a16:creationId xmlns:a16="http://schemas.microsoft.com/office/drawing/2014/main" id="{31602673-1F54-FCA6-C22B-AF4E112B9FA3}"/>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spTree>
    <p:extLst>
      <p:ext uri="{BB962C8B-B14F-4D97-AF65-F5344CB8AC3E}">
        <p14:creationId xmlns:p14="http://schemas.microsoft.com/office/powerpoint/2010/main" val="2167818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en-GB" dirty="0"/>
              <a:t>Doel van de les</a:t>
            </a:r>
            <a:endParaRPr lang="nl-NL" dirty="0"/>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3</a:t>
            </a:fld>
            <a:endParaRPr lang="nl-NL"/>
          </a:p>
        </p:txBody>
      </p:sp>
      <p:sp>
        <p:nvSpPr>
          <p:cNvPr id="6" name="Content Placeholder 2">
            <a:extLst>
              <a:ext uri="{FF2B5EF4-FFF2-40B4-BE49-F238E27FC236}">
                <a16:creationId xmlns:a16="http://schemas.microsoft.com/office/drawing/2014/main" id="{2CA294A9-8F0D-146C-A003-0001592F0BE7}"/>
              </a:ext>
            </a:extLst>
          </p:cNvPr>
          <p:cNvSpPr txBox="1">
            <a:spLocks/>
          </p:cNvSpPr>
          <p:nvPr/>
        </p:nvSpPr>
        <p:spPr>
          <a:xfrm>
            <a:off x="838200" y="1225296"/>
            <a:ext cx="10363200" cy="4951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6263" indent="-576263">
              <a:lnSpc>
                <a:spcPts val="5000"/>
              </a:lnSpc>
              <a:spcAft>
                <a:spcPts val="1200"/>
              </a:spcAft>
              <a:buClr>
                <a:schemeClr val="accent1"/>
              </a:buClr>
              <a:buSzPct val="115000"/>
              <a:buFont typeface="+mj-lt"/>
              <a:buAutoNum type="arabicPeriod"/>
              <a:tabLst>
                <a:tab pos="630238" algn="l"/>
              </a:tabLst>
            </a:pPr>
            <a:r>
              <a:rPr lang="nl-NL" sz="3600" b="1" dirty="0">
                <a:solidFill>
                  <a:schemeClr val="tx2"/>
                </a:solidFill>
              </a:rPr>
              <a:t>Ik ontdek innovaties in de bouw en bij het theater</a:t>
            </a:r>
          </a:p>
          <a:p>
            <a:pPr marL="576263" indent="-576263">
              <a:lnSpc>
                <a:spcPts val="5000"/>
              </a:lnSpc>
              <a:spcAft>
                <a:spcPts val="1200"/>
              </a:spcAft>
              <a:buClr>
                <a:schemeClr val="accent1"/>
              </a:buClr>
              <a:buSzPct val="115000"/>
              <a:buFont typeface="+mj-lt"/>
              <a:buAutoNum type="arabicPeriod"/>
              <a:tabLst>
                <a:tab pos="630238" algn="l"/>
              </a:tabLst>
            </a:pPr>
            <a:r>
              <a:rPr lang="nl-NL" sz="3600" b="1" dirty="0">
                <a:solidFill>
                  <a:schemeClr val="tx2"/>
                </a:solidFill>
              </a:rPr>
              <a:t>Ik verzin een innovatieve binnenkant / buitenkant voor een nieuw theater</a:t>
            </a:r>
          </a:p>
          <a:p>
            <a:pPr marL="576263" indent="-576263">
              <a:lnSpc>
                <a:spcPts val="5000"/>
              </a:lnSpc>
              <a:spcAft>
                <a:spcPts val="1200"/>
              </a:spcAft>
              <a:buClr>
                <a:schemeClr val="accent1"/>
              </a:buClr>
              <a:buSzPct val="115000"/>
              <a:buFont typeface="+mj-lt"/>
              <a:buAutoNum type="arabicPeriod"/>
            </a:pPr>
            <a:r>
              <a:rPr lang="nl-NL" sz="3600" b="1" dirty="0">
                <a:solidFill>
                  <a:schemeClr val="tx2"/>
                </a:solidFill>
              </a:rPr>
              <a:t>Ik kan bewegende onderdelen of stevige constructies bouwen</a:t>
            </a:r>
            <a:endParaRPr lang="nl-NL" sz="3600" dirty="0"/>
          </a:p>
        </p:txBody>
      </p:sp>
      <p:sp>
        <p:nvSpPr>
          <p:cNvPr id="4" name="Footer Placeholder 4">
            <a:extLst>
              <a:ext uri="{FF2B5EF4-FFF2-40B4-BE49-F238E27FC236}">
                <a16:creationId xmlns:a16="http://schemas.microsoft.com/office/drawing/2014/main" id="{A74D6B38-DE19-A994-C151-3D4143FC0DA3}"/>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spTree>
    <p:extLst>
      <p:ext uri="{BB962C8B-B14F-4D97-AF65-F5344CB8AC3E}">
        <p14:creationId xmlns:p14="http://schemas.microsoft.com/office/powerpoint/2010/main" val="131005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A45D-857F-CC70-919E-677310D1F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EFA66A-470A-44CA-3F7B-ECE3399AD974}"/>
              </a:ext>
            </a:extLst>
          </p:cNvPr>
          <p:cNvSpPr>
            <a:spLocks noGrp="1"/>
          </p:cNvSpPr>
          <p:nvPr>
            <p:ph type="title"/>
          </p:nvPr>
        </p:nvSpPr>
        <p:spPr/>
        <p:txBody>
          <a:bodyPr>
            <a:normAutofit fontScale="90000"/>
          </a:bodyPr>
          <a:lstStyle/>
          <a:p>
            <a:r>
              <a:rPr lang="en-GB" dirty="0"/>
              <a:t>1. </a:t>
            </a:r>
            <a:r>
              <a:rPr lang="en-GB" dirty="0" err="1"/>
              <a:t>lezen</a:t>
            </a:r>
            <a:endParaRPr lang="nl-NL" dirty="0"/>
          </a:p>
        </p:txBody>
      </p:sp>
      <p:pic>
        <p:nvPicPr>
          <p:cNvPr id="24" name="Picture 23">
            <a:extLst>
              <a:ext uri="{FF2B5EF4-FFF2-40B4-BE49-F238E27FC236}">
                <a16:creationId xmlns:a16="http://schemas.microsoft.com/office/drawing/2014/main" id="{63C9E422-02E2-4022-7D59-F48503F2B1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72071" y="926122"/>
            <a:ext cx="3476575" cy="5489330"/>
          </a:xfrm>
          <a:prstGeom prst="rect">
            <a:avLst/>
          </a:prstGeom>
        </p:spPr>
      </p:pic>
      <p:sp>
        <p:nvSpPr>
          <p:cNvPr id="5" name="Slide Number Placeholder 4">
            <a:extLst>
              <a:ext uri="{FF2B5EF4-FFF2-40B4-BE49-F238E27FC236}">
                <a16:creationId xmlns:a16="http://schemas.microsoft.com/office/drawing/2014/main" id="{FED60D6C-B925-A48A-993E-2605B95E2493}"/>
              </a:ext>
            </a:extLst>
          </p:cNvPr>
          <p:cNvSpPr>
            <a:spLocks noGrp="1"/>
          </p:cNvSpPr>
          <p:nvPr>
            <p:ph type="sldNum" sz="quarter" idx="12"/>
          </p:nvPr>
        </p:nvSpPr>
        <p:spPr/>
        <p:txBody>
          <a:bodyPr/>
          <a:lstStyle/>
          <a:p>
            <a:fld id="{0FEE96EB-7838-4049-BD21-F85F16568D66}" type="slidenum">
              <a:rPr lang="nl-NL" smtClean="0"/>
              <a:t>4</a:t>
            </a:fld>
            <a:endParaRPr lang="nl-NL"/>
          </a:p>
        </p:txBody>
      </p:sp>
      <p:sp>
        <p:nvSpPr>
          <p:cNvPr id="10" name="Content Placeholder 2">
            <a:extLst>
              <a:ext uri="{FF2B5EF4-FFF2-40B4-BE49-F238E27FC236}">
                <a16:creationId xmlns:a16="http://schemas.microsoft.com/office/drawing/2014/main" id="{13A2E8B0-13B5-0D56-4C2A-9766552F2B59}"/>
              </a:ext>
            </a:extLst>
          </p:cNvPr>
          <p:cNvSpPr txBox="1">
            <a:spLocks/>
          </p:cNvSpPr>
          <p:nvPr/>
        </p:nvSpPr>
        <p:spPr>
          <a:xfrm>
            <a:off x="838200" y="1568640"/>
            <a:ext cx="4999074"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Dit boek gaat over:</a:t>
            </a:r>
          </a:p>
          <a:p>
            <a:pPr>
              <a:lnSpc>
                <a:spcPct val="100000"/>
              </a:lnSpc>
              <a:buClr>
                <a:schemeClr val="accent1"/>
              </a:buClr>
              <a:buSzPct val="115000"/>
            </a:pPr>
            <a:r>
              <a:rPr lang="nl-NL" sz="3600" dirty="0"/>
              <a:t> Flos en zijn moeder</a:t>
            </a:r>
          </a:p>
          <a:p>
            <a:pPr>
              <a:lnSpc>
                <a:spcPct val="100000"/>
              </a:lnSpc>
              <a:buClr>
                <a:schemeClr val="accent1"/>
              </a:buClr>
              <a:buSzPct val="115000"/>
            </a:pPr>
            <a:r>
              <a:rPr lang="nl-NL" sz="3600" dirty="0"/>
              <a:t> Amsterdam</a:t>
            </a:r>
          </a:p>
          <a:p>
            <a:pPr>
              <a:lnSpc>
                <a:spcPct val="100000"/>
              </a:lnSpc>
              <a:buClr>
                <a:schemeClr val="accent1"/>
              </a:buClr>
              <a:buSzPct val="115000"/>
            </a:pPr>
            <a:r>
              <a:rPr lang="nl-NL" sz="3600" dirty="0"/>
              <a:t> toneel in het theater</a:t>
            </a:r>
          </a:p>
          <a:p>
            <a:pPr>
              <a:lnSpc>
                <a:spcPct val="100000"/>
              </a:lnSpc>
              <a:buClr>
                <a:schemeClr val="accent1"/>
              </a:buClr>
              <a:buSzPct val="115000"/>
            </a:pPr>
            <a:r>
              <a:rPr lang="nl-NL" sz="3600" dirty="0"/>
              <a:t> paleis voor Volksvlijt</a:t>
            </a:r>
          </a:p>
        </p:txBody>
      </p:sp>
      <p:sp>
        <p:nvSpPr>
          <p:cNvPr id="4" name="Footer Placeholder 4">
            <a:extLst>
              <a:ext uri="{FF2B5EF4-FFF2-40B4-BE49-F238E27FC236}">
                <a16:creationId xmlns:a16="http://schemas.microsoft.com/office/drawing/2014/main" id="{042A0D17-5C67-51F9-D31F-B998F6C59500}"/>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spTree>
    <p:extLst>
      <p:ext uri="{BB962C8B-B14F-4D97-AF65-F5344CB8AC3E}">
        <p14:creationId xmlns:p14="http://schemas.microsoft.com/office/powerpoint/2010/main" val="2841255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A49A2-3E14-E9CB-4E8D-9E4163D9E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EFC7B-E6C8-7FB2-FA12-A5982A60165E}"/>
              </a:ext>
            </a:extLst>
          </p:cNvPr>
          <p:cNvSpPr>
            <a:spLocks noGrp="1"/>
          </p:cNvSpPr>
          <p:nvPr>
            <p:ph type="title"/>
          </p:nvPr>
        </p:nvSpPr>
        <p:spPr/>
        <p:txBody>
          <a:bodyPr>
            <a:normAutofit fontScale="90000"/>
          </a:bodyPr>
          <a:lstStyle/>
          <a:p>
            <a:r>
              <a:rPr lang="en-GB" dirty="0"/>
              <a:t>1. </a:t>
            </a:r>
            <a:r>
              <a:rPr lang="en-GB" dirty="0" err="1"/>
              <a:t>lezen</a:t>
            </a:r>
            <a:endParaRPr lang="nl-NL" dirty="0"/>
          </a:p>
        </p:txBody>
      </p:sp>
      <p:pic>
        <p:nvPicPr>
          <p:cNvPr id="4" name="Content Placeholder 3">
            <a:extLst>
              <a:ext uri="{FF2B5EF4-FFF2-40B4-BE49-F238E27FC236}">
                <a16:creationId xmlns:a16="http://schemas.microsoft.com/office/drawing/2014/main" id="{9A77D041-A996-19BE-5733-836D3F1477ED}"/>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533400" y="960139"/>
            <a:ext cx="2921929" cy="2955370"/>
          </a:xfrm>
          <a:ln w="57150">
            <a:solidFill>
              <a:schemeClr val="bg2"/>
            </a:solidFill>
          </a:ln>
        </p:spPr>
      </p:pic>
      <p:sp>
        <p:nvSpPr>
          <p:cNvPr id="5" name="Slide Number Placeholder 4">
            <a:extLst>
              <a:ext uri="{FF2B5EF4-FFF2-40B4-BE49-F238E27FC236}">
                <a16:creationId xmlns:a16="http://schemas.microsoft.com/office/drawing/2014/main" id="{EF9633CC-4368-9DDE-08AA-9DBC4CC4FECA}"/>
              </a:ext>
            </a:extLst>
          </p:cNvPr>
          <p:cNvSpPr>
            <a:spLocks noGrp="1"/>
          </p:cNvSpPr>
          <p:nvPr>
            <p:ph type="sldNum" sz="quarter" idx="12"/>
          </p:nvPr>
        </p:nvSpPr>
        <p:spPr/>
        <p:txBody>
          <a:bodyPr/>
          <a:lstStyle/>
          <a:p>
            <a:fld id="{0FEE96EB-7838-4049-BD21-F85F16568D66}" type="slidenum">
              <a:rPr lang="nl-NL" smtClean="0"/>
              <a:t>5</a:t>
            </a:fld>
            <a:endParaRPr lang="nl-NL"/>
          </a:p>
        </p:txBody>
      </p:sp>
      <p:sp>
        <p:nvSpPr>
          <p:cNvPr id="11" name="Footer Placeholder 4">
            <a:extLst>
              <a:ext uri="{FF2B5EF4-FFF2-40B4-BE49-F238E27FC236}">
                <a16:creationId xmlns:a16="http://schemas.microsoft.com/office/drawing/2014/main" id="{3BE6C841-7C4E-926D-D01A-F15F3F9E7EF5}"/>
              </a:ext>
            </a:extLst>
          </p:cNvPr>
          <p:cNvSpPr>
            <a:spLocks noGrp="1"/>
          </p:cNvSpPr>
          <p:nvPr>
            <p:ph type="ftr" sz="quarter" idx="3"/>
          </p:nvPr>
        </p:nvSpPr>
        <p:spPr>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pic>
        <p:nvPicPr>
          <p:cNvPr id="7" name="Picture 6">
            <a:extLst>
              <a:ext uri="{FF2B5EF4-FFF2-40B4-BE49-F238E27FC236}">
                <a16:creationId xmlns:a16="http://schemas.microsoft.com/office/drawing/2014/main" id="{B63821DE-FDA8-307A-7B1E-C30BAF1ABB1D}"/>
              </a:ext>
            </a:extLst>
          </p:cNvPr>
          <p:cNvPicPr>
            <a:picLocks noChangeAspect="1"/>
          </p:cNvPicPr>
          <p:nvPr/>
        </p:nvPicPr>
        <p:blipFill>
          <a:blip r:embed="rId4">
            <a:extLst>
              <a:ext uri="{28A0092B-C50C-407E-A947-70E740481C1C}">
                <a14:useLocalDpi xmlns:a14="http://schemas.microsoft.com/office/drawing/2010/main" val="0"/>
              </a:ext>
            </a:extLst>
          </a:blip>
          <a:srcRect t="7838" b="7838"/>
          <a:stretch/>
        </p:blipFill>
        <p:spPr>
          <a:xfrm>
            <a:off x="3763107" y="960138"/>
            <a:ext cx="4531073" cy="2955370"/>
          </a:xfrm>
          <a:prstGeom prst="rect">
            <a:avLst/>
          </a:prstGeom>
          <a:ln w="57150">
            <a:solidFill>
              <a:schemeClr val="bg2"/>
            </a:solidFill>
          </a:ln>
        </p:spPr>
      </p:pic>
      <p:pic>
        <p:nvPicPr>
          <p:cNvPr id="10" name="Picture 9">
            <a:extLst>
              <a:ext uri="{FF2B5EF4-FFF2-40B4-BE49-F238E27FC236}">
                <a16:creationId xmlns:a16="http://schemas.microsoft.com/office/drawing/2014/main" id="{4D63D429-C08D-B8ED-8DB2-81409CF775F7}"/>
              </a:ext>
            </a:extLst>
          </p:cNvPr>
          <p:cNvPicPr>
            <a:picLocks noChangeAspect="1"/>
          </p:cNvPicPr>
          <p:nvPr/>
        </p:nvPicPr>
        <p:blipFill>
          <a:blip r:embed="rId5">
            <a:extLst>
              <a:ext uri="{28A0092B-C50C-407E-A947-70E740481C1C}">
                <a14:useLocalDpi xmlns:a14="http://schemas.microsoft.com/office/drawing/2010/main" val="0"/>
              </a:ext>
            </a:extLst>
          </a:blip>
          <a:srcRect t="7198" b="7198"/>
          <a:stretch/>
        </p:blipFill>
        <p:spPr>
          <a:xfrm>
            <a:off x="533400" y="4180600"/>
            <a:ext cx="3745524" cy="2158186"/>
          </a:xfrm>
          <a:prstGeom prst="rect">
            <a:avLst/>
          </a:prstGeom>
          <a:ln w="57150">
            <a:solidFill>
              <a:schemeClr val="bg2"/>
            </a:solidFill>
          </a:ln>
        </p:spPr>
      </p:pic>
      <p:pic>
        <p:nvPicPr>
          <p:cNvPr id="13" name="Picture 12">
            <a:extLst>
              <a:ext uri="{FF2B5EF4-FFF2-40B4-BE49-F238E27FC236}">
                <a16:creationId xmlns:a16="http://schemas.microsoft.com/office/drawing/2014/main" id="{62CB50CB-3CB2-D2BE-78C6-ECF846AC83C4}"/>
              </a:ext>
            </a:extLst>
          </p:cNvPr>
          <p:cNvPicPr>
            <a:picLocks noChangeAspect="1"/>
          </p:cNvPicPr>
          <p:nvPr/>
        </p:nvPicPr>
        <p:blipFill>
          <a:blip r:embed="rId6">
            <a:extLst>
              <a:ext uri="{28A0092B-C50C-407E-A947-70E740481C1C}">
                <a14:useLocalDpi xmlns:a14="http://schemas.microsoft.com/office/drawing/2010/main" val="0"/>
              </a:ext>
            </a:extLst>
          </a:blip>
          <a:srcRect t="1614" b="1614"/>
          <a:stretch/>
        </p:blipFill>
        <p:spPr>
          <a:xfrm>
            <a:off x="4572102" y="4180599"/>
            <a:ext cx="3745524" cy="2158186"/>
          </a:xfrm>
          <a:prstGeom prst="rect">
            <a:avLst/>
          </a:prstGeom>
          <a:ln w="57150">
            <a:solidFill>
              <a:schemeClr val="bg2"/>
            </a:solidFill>
          </a:ln>
        </p:spPr>
      </p:pic>
      <p:pic>
        <p:nvPicPr>
          <p:cNvPr id="15" name="Picture 14">
            <a:extLst>
              <a:ext uri="{FF2B5EF4-FFF2-40B4-BE49-F238E27FC236}">
                <a16:creationId xmlns:a16="http://schemas.microsoft.com/office/drawing/2014/main" id="{2695E26C-1D31-76C3-771A-7904FE4C64FB}"/>
              </a:ext>
            </a:extLst>
          </p:cNvPr>
          <p:cNvPicPr>
            <a:picLocks noChangeAspect="1"/>
          </p:cNvPicPr>
          <p:nvPr/>
        </p:nvPicPr>
        <p:blipFill>
          <a:blip r:embed="rId7">
            <a:extLst>
              <a:ext uri="{28A0092B-C50C-407E-A947-70E740481C1C}">
                <a14:useLocalDpi xmlns:a14="http://schemas.microsoft.com/office/drawing/2010/main" val="0"/>
              </a:ext>
            </a:extLst>
          </a:blip>
          <a:srcRect l="17694" r="17694"/>
          <a:stretch/>
        </p:blipFill>
        <p:spPr>
          <a:xfrm>
            <a:off x="8601958" y="960139"/>
            <a:ext cx="2604329" cy="5378646"/>
          </a:xfrm>
          <a:prstGeom prst="rect">
            <a:avLst/>
          </a:prstGeom>
          <a:ln w="57150">
            <a:solidFill>
              <a:schemeClr val="bg2"/>
            </a:solidFill>
          </a:ln>
        </p:spPr>
      </p:pic>
    </p:spTree>
    <p:extLst>
      <p:ext uri="{BB962C8B-B14F-4D97-AF65-F5344CB8AC3E}">
        <p14:creationId xmlns:p14="http://schemas.microsoft.com/office/powerpoint/2010/main" val="310435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15D7D-59DF-94C8-6935-69EAFB4144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13088-5DD0-79FB-2CB4-D8E34C537779}"/>
              </a:ext>
            </a:extLst>
          </p:cNvPr>
          <p:cNvSpPr>
            <a:spLocks noGrp="1"/>
          </p:cNvSpPr>
          <p:nvPr>
            <p:ph type="title"/>
          </p:nvPr>
        </p:nvSpPr>
        <p:spPr/>
        <p:txBody>
          <a:bodyPr>
            <a:normAutofit fontScale="90000"/>
          </a:bodyPr>
          <a:lstStyle/>
          <a:p>
            <a:r>
              <a:rPr lang="en-GB" dirty="0"/>
              <a:t>1. </a:t>
            </a:r>
            <a:r>
              <a:rPr lang="en-GB" dirty="0" err="1"/>
              <a:t>lezen</a:t>
            </a:r>
            <a:endParaRPr lang="nl-NL" dirty="0"/>
          </a:p>
        </p:txBody>
      </p:sp>
      <p:pic>
        <p:nvPicPr>
          <p:cNvPr id="4" name="Content Placeholder 3">
            <a:extLst>
              <a:ext uri="{FF2B5EF4-FFF2-40B4-BE49-F238E27FC236}">
                <a16:creationId xmlns:a16="http://schemas.microsoft.com/office/drawing/2014/main" id="{E2BB8B51-A26C-DA7E-1005-CC8BD886A17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533400" y="960139"/>
            <a:ext cx="2921929" cy="2955370"/>
          </a:xfrm>
          <a:ln w="57150">
            <a:solidFill>
              <a:schemeClr val="bg2"/>
            </a:solidFill>
          </a:ln>
        </p:spPr>
      </p:pic>
      <p:sp>
        <p:nvSpPr>
          <p:cNvPr id="5" name="Slide Number Placeholder 4">
            <a:extLst>
              <a:ext uri="{FF2B5EF4-FFF2-40B4-BE49-F238E27FC236}">
                <a16:creationId xmlns:a16="http://schemas.microsoft.com/office/drawing/2014/main" id="{108EFBD4-9E69-9DBD-8B1C-A711506F4E45}"/>
              </a:ext>
            </a:extLst>
          </p:cNvPr>
          <p:cNvSpPr>
            <a:spLocks noGrp="1"/>
          </p:cNvSpPr>
          <p:nvPr>
            <p:ph type="sldNum" sz="quarter" idx="12"/>
          </p:nvPr>
        </p:nvSpPr>
        <p:spPr/>
        <p:txBody>
          <a:bodyPr/>
          <a:lstStyle/>
          <a:p>
            <a:fld id="{0FEE96EB-7838-4049-BD21-F85F16568D66}" type="slidenum">
              <a:rPr lang="nl-NL" smtClean="0"/>
              <a:t>6</a:t>
            </a:fld>
            <a:endParaRPr lang="nl-NL"/>
          </a:p>
        </p:txBody>
      </p:sp>
      <p:sp>
        <p:nvSpPr>
          <p:cNvPr id="11" name="Footer Placeholder 4">
            <a:extLst>
              <a:ext uri="{FF2B5EF4-FFF2-40B4-BE49-F238E27FC236}">
                <a16:creationId xmlns:a16="http://schemas.microsoft.com/office/drawing/2014/main" id="{2BBB92EC-FA8D-FDFB-CA89-1841803A7786}"/>
              </a:ext>
            </a:extLst>
          </p:cNvPr>
          <p:cNvSpPr>
            <a:spLocks noGrp="1"/>
          </p:cNvSpPr>
          <p:nvPr>
            <p:ph type="ftr" sz="quarter" idx="3"/>
          </p:nvPr>
        </p:nvSpPr>
        <p:spPr>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pic>
        <p:nvPicPr>
          <p:cNvPr id="7" name="Picture 6">
            <a:extLst>
              <a:ext uri="{FF2B5EF4-FFF2-40B4-BE49-F238E27FC236}">
                <a16:creationId xmlns:a16="http://schemas.microsoft.com/office/drawing/2014/main" id="{04648796-3F52-9F1C-0E82-801C52F37767}"/>
              </a:ext>
            </a:extLst>
          </p:cNvPr>
          <p:cNvPicPr>
            <a:picLocks noChangeAspect="1"/>
          </p:cNvPicPr>
          <p:nvPr/>
        </p:nvPicPr>
        <p:blipFill>
          <a:blip r:embed="rId4">
            <a:extLst>
              <a:ext uri="{28A0092B-C50C-407E-A947-70E740481C1C}">
                <a14:useLocalDpi xmlns:a14="http://schemas.microsoft.com/office/drawing/2010/main" val="0"/>
              </a:ext>
            </a:extLst>
          </a:blip>
          <a:srcRect t="5279" b="5279"/>
          <a:stretch/>
        </p:blipFill>
        <p:spPr>
          <a:xfrm>
            <a:off x="3763107" y="960138"/>
            <a:ext cx="4531073" cy="2955370"/>
          </a:xfrm>
          <a:prstGeom prst="rect">
            <a:avLst/>
          </a:prstGeom>
          <a:ln w="57150">
            <a:solidFill>
              <a:schemeClr val="bg2"/>
            </a:solidFill>
          </a:ln>
        </p:spPr>
      </p:pic>
      <p:pic>
        <p:nvPicPr>
          <p:cNvPr id="10" name="Picture 9">
            <a:extLst>
              <a:ext uri="{FF2B5EF4-FFF2-40B4-BE49-F238E27FC236}">
                <a16:creationId xmlns:a16="http://schemas.microsoft.com/office/drawing/2014/main" id="{0D21A46C-03DF-E9DE-4203-1E88F4FCE3C7}"/>
              </a:ext>
            </a:extLst>
          </p:cNvPr>
          <p:cNvPicPr>
            <a:picLocks noChangeAspect="1"/>
          </p:cNvPicPr>
          <p:nvPr/>
        </p:nvPicPr>
        <p:blipFill>
          <a:blip r:embed="rId5">
            <a:extLst>
              <a:ext uri="{28A0092B-C50C-407E-A947-70E740481C1C}">
                <a14:useLocalDpi xmlns:a14="http://schemas.microsoft.com/office/drawing/2010/main" val="0"/>
              </a:ext>
            </a:extLst>
          </a:blip>
          <a:srcRect t="1944" b="1944"/>
          <a:stretch/>
        </p:blipFill>
        <p:spPr>
          <a:xfrm>
            <a:off x="533400" y="4180600"/>
            <a:ext cx="3745524" cy="2158186"/>
          </a:xfrm>
          <a:prstGeom prst="rect">
            <a:avLst/>
          </a:prstGeom>
          <a:ln w="57150">
            <a:solidFill>
              <a:schemeClr val="bg2"/>
            </a:solidFill>
          </a:ln>
        </p:spPr>
      </p:pic>
      <p:pic>
        <p:nvPicPr>
          <p:cNvPr id="13" name="Picture 12">
            <a:extLst>
              <a:ext uri="{FF2B5EF4-FFF2-40B4-BE49-F238E27FC236}">
                <a16:creationId xmlns:a16="http://schemas.microsoft.com/office/drawing/2014/main" id="{58E9B3AD-BB6F-D715-ADE0-D7A31EC1F35F}"/>
              </a:ext>
            </a:extLst>
          </p:cNvPr>
          <p:cNvPicPr>
            <a:picLocks noChangeAspect="1"/>
          </p:cNvPicPr>
          <p:nvPr/>
        </p:nvPicPr>
        <p:blipFill>
          <a:blip r:embed="rId6">
            <a:extLst>
              <a:ext uri="{28A0092B-C50C-407E-A947-70E740481C1C}">
                <a14:useLocalDpi xmlns:a14="http://schemas.microsoft.com/office/drawing/2010/main" val="0"/>
              </a:ext>
            </a:extLst>
          </a:blip>
          <a:srcRect t="11531" b="11531"/>
          <a:stretch/>
        </p:blipFill>
        <p:spPr>
          <a:xfrm>
            <a:off x="4572102" y="4180599"/>
            <a:ext cx="3745524" cy="2158186"/>
          </a:xfrm>
          <a:prstGeom prst="rect">
            <a:avLst/>
          </a:prstGeom>
          <a:ln w="57150">
            <a:solidFill>
              <a:schemeClr val="bg2"/>
            </a:solidFill>
          </a:ln>
        </p:spPr>
      </p:pic>
      <p:pic>
        <p:nvPicPr>
          <p:cNvPr id="15" name="Picture 14">
            <a:extLst>
              <a:ext uri="{FF2B5EF4-FFF2-40B4-BE49-F238E27FC236}">
                <a16:creationId xmlns:a16="http://schemas.microsoft.com/office/drawing/2014/main" id="{161CCD75-0CC0-82C9-1716-6FF70E5DDB20}"/>
              </a:ext>
            </a:extLst>
          </p:cNvPr>
          <p:cNvPicPr>
            <a:picLocks noChangeAspect="1"/>
          </p:cNvPicPr>
          <p:nvPr/>
        </p:nvPicPr>
        <p:blipFill>
          <a:blip r:embed="rId7">
            <a:extLst>
              <a:ext uri="{28A0092B-C50C-407E-A947-70E740481C1C}">
                <a14:useLocalDpi xmlns:a14="http://schemas.microsoft.com/office/drawing/2010/main" val="0"/>
              </a:ext>
            </a:extLst>
          </a:blip>
          <a:srcRect l="32894" r="32894"/>
          <a:stretch/>
        </p:blipFill>
        <p:spPr>
          <a:xfrm>
            <a:off x="8601958" y="960139"/>
            <a:ext cx="2604329" cy="5378646"/>
          </a:xfrm>
          <a:prstGeom prst="rect">
            <a:avLst/>
          </a:prstGeom>
          <a:ln w="57150">
            <a:solidFill>
              <a:schemeClr val="bg2"/>
            </a:solidFill>
          </a:ln>
        </p:spPr>
      </p:pic>
      <p:sp>
        <p:nvSpPr>
          <p:cNvPr id="6" name="Tekstballon: rechthoek met afgeronde hoeken 2">
            <a:extLst>
              <a:ext uri="{FF2B5EF4-FFF2-40B4-BE49-F238E27FC236}">
                <a16:creationId xmlns:a16="http://schemas.microsoft.com/office/drawing/2014/main" id="{9591CA7B-4F99-300C-7A96-7688CC68593E}"/>
              </a:ext>
            </a:extLst>
          </p:cNvPr>
          <p:cNvSpPr/>
          <p:nvPr/>
        </p:nvSpPr>
        <p:spPr>
          <a:xfrm>
            <a:off x="1171362" y="3572344"/>
            <a:ext cx="9326880" cy="925739"/>
          </a:xfrm>
          <a:prstGeom prst="wedgeRoundRectCallout">
            <a:avLst/>
          </a:prstGeom>
          <a:solidFill>
            <a:schemeClr val="bg1"/>
          </a:solidFill>
          <a:ln>
            <a:noFill/>
          </a:ln>
          <a:effectLst>
            <a:outerShdw blurRad="50800" dist="635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5">
            <a:extLst>
              <a:ext uri="{FF2B5EF4-FFF2-40B4-BE49-F238E27FC236}">
                <a16:creationId xmlns:a16="http://schemas.microsoft.com/office/drawing/2014/main" id="{2A491E23-72DE-F964-54F1-C3A7486735BC}"/>
              </a:ext>
            </a:extLst>
          </p:cNvPr>
          <p:cNvSpPr txBox="1"/>
          <p:nvPr/>
        </p:nvSpPr>
        <p:spPr>
          <a:xfrm>
            <a:off x="533400" y="3690849"/>
            <a:ext cx="10633410" cy="646331"/>
          </a:xfrm>
          <a:prstGeom prst="rect">
            <a:avLst/>
          </a:prstGeom>
          <a:noFill/>
        </p:spPr>
        <p:txBody>
          <a:bodyPr wrap="square" rtlCol="0">
            <a:spAutoFit/>
          </a:bodyPr>
          <a:lstStyle/>
          <a:p>
            <a:pPr algn="ctr"/>
            <a:r>
              <a:rPr lang="nl-NL" sz="3600" dirty="0"/>
              <a:t>Ontwerp een nieuw theater dat innovatief is</a:t>
            </a:r>
          </a:p>
        </p:txBody>
      </p:sp>
    </p:spTree>
    <p:extLst>
      <p:ext uri="{BB962C8B-B14F-4D97-AF65-F5344CB8AC3E}">
        <p14:creationId xmlns:p14="http://schemas.microsoft.com/office/powerpoint/2010/main" val="3095493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D94D-A85B-6049-E8BA-590251A01EB9}"/>
              </a:ext>
            </a:extLst>
          </p:cNvPr>
          <p:cNvSpPr>
            <a:spLocks noGrp="1"/>
          </p:cNvSpPr>
          <p:nvPr>
            <p:ph type="title"/>
          </p:nvPr>
        </p:nvSpPr>
        <p:spPr/>
        <p:txBody>
          <a:bodyPr>
            <a:normAutofit fontScale="90000"/>
          </a:bodyPr>
          <a:lstStyle/>
          <a:p>
            <a:r>
              <a:rPr lang="en-GB" dirty="0"/>
              <a:t>2. Expert </a:t>
            </a:r>
            <a:r>
              <a:rPr lang="en-GB" dirty="0" err="1"/>
              <a:t>worden</a:t>
            </a:r>
            <a:endParaRPr lang="nl-NL" dirty="0"/>
          </a:p>
        </p:txBody>
      </p:sp>
      <p:pic>
        <p:nvPicPr>
          <p:cNvPr id="24" name="Picture 23">
            <a:extLst>
              <a:ext uri="{FF2B5EF4-FFF2-40B4-BE49-F238E27FC236}">
                <a16:creationId xmlns:a16="http://schemas.microsoft.com/office/drawing/2014/main" id="{1B61B473-9D44-5240-F0C1-655177CAA3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91185" y="1060434"/>
            <a:ext cx="3403512" cy="4812950"/>
          </a:xfrm>
          <a:prstGeom prst="rect">
            <a:avLst/>
          </a:prstGeom>
        </p:spPr>
      </p:pic>
      <p:sp>
        <p:nvSpPr>
          <p:cNvPr id="5" name="Slide Number Placeholder 4">
            <a:extLst>
              <a:ext uri="{FF2B5EF4-FFF2-40B4-BE49-F238E27FC236}">
                <a16:creationId xmlns:a16="http://schemas.microsoft.com/office/drawing/2014/main" id="{7FA43E4E-FD24-3450-6974-A2A80A8C1B08}"/>
              </a:ext>
            </a:extLst>
          </p:cNvPr>
          <p:cNvSpPr>
            <a:spLocks noGrp="1"/>
          </p:cNvSpPr>
          <p:nvPr>
            <p:ph type="sldNum" sz="quarter" idx="12"/>
          </p:nvPr>
        </p:nvSpPr>
        <p:spPr/>
        <p:txBody>
          <a:bodyPr/>
          <a:lstStyle/>
          <a:p>
            <a:fld id="{0FEE96EB-7838-4049-BD21-F85F16568D66}" type="slidenum">
              <a:rPr lang="nl-NL" smtClean="0"/>
              <a:t>7</a:t>
            </a:fld>
            <a:endParaRPr lang="nl-NL"/>
          </a:p>
        </p:txBody>
      </p:sp>
      <p:sp>
        <p:nvSpPr>
          <p:cNvPr id="10" name="Content Placeholder 2">
            <a:extLst>
              <a:ext uri="{FF2B5EF4-FFF2-40B4-BE49-F238E27FC236}">
                <a16:creationId xmlns:a16="http://schemas.microsoft.com/office/drawing/2014/main" id="{45B73758-5147-64CF-CE7D-EB8FF01B9D4B}"/>
              </a:ext>
            </a:extLst>
          </p:cNvPr>
          <p:cNvSpPr txBox="1">
            <a:spLocks/>
          </p:cNvSpPr>
          <p:nvPr/>
        </p:nvSpPr>
        <p:spPr>
          <a:xfrm>
            <a:off x="838200" y="1568640"/>
            <a:ext cx="5156200"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Zo word je expert:</a:t>
            </a:r>
          </a:p>
          <a:p>
            <a:pPr>
              <a:lnSpc>
                <a:spcPct val="100000"/>
              </a:lnSpc>
              <a:buClr>
                <a:schemeClr val="accent1"/>
              </a:buClr>
              <a:buSzPct val="115000"/>
            </a:pPr>
            <a:r>
              <a:rPr lang="nl-NL" sz="3600" dirty="0"/>
              <a:t> lees de informatie</a:t>
            </a:r>
          </a:p>
          <a:p>
            <a:pPr>
              <a:lnSpc>
                <a:spcPct val="100000"/>
              </a:lnSpc>
              <a:buClr>
                <a:schemeClr val="accent1"/>
              </a:buClr>
              <a:buSzPct val="115000"/>
            </a:pPr>
            <a:r>
              <a:rPr lang="nl-NL" sz="3600" dirty="0"/>
              <a:t> onthoud welke </a:t>
            </a:r>
            <a:r>
              <a:rPr lang="nl-NL" sz="3600" dirty="0">
                <a:solidFill>
                  <a:schemeClr val="bg1"/>
                </a:solidFill>
              </a:rPr>
              <a:t>.</a:t>
            </a:r>
            <a:r>
              <a:rPr lang="nl-NL" sz="3600" dirty="0"/>
              <a:t>innovaties je</a:t>
            </a:r>
            <a:r>
              <a:rPr lang="nl-NL" sz="3600" dirty="0">
                <a:solidFill>
                  <a:schemeClr val="bg1"/>
                </a:solidFill>
              </a:rPr>
              <a:t>. .</a:t>
            </a:r>
            <a:r>
              <a:rPr lang="nl-NL" sz="3600" dirty="0"/>
              <a:t>interessant vindt</a:t>
            </a:r>
          </a:p>
        </p:txBody>
      </p:sp>
      <p:cxnSp>
        <p:nvCxnSpPr>
          <p:cNvPr id="6" name="Straight Arrow Connector 8">
            <a:extLst>
              <a:ext uri="{FF2B5EF4-FFF2-40B4-BE49-F238E27FC236}">
                <a16:creationId xmlns:a16="http://schemas.microsoft.com/office/drawing/2014/main" id="{A225900F-5F5C-B8F2-CCCF-D67E71ECF757}"/>
              </a:ext>
            </a:extLst>
          </p:cNvPr>
          <p:cNvCxnSpPr>
            <a:cxnSpLocks/>
          </p:cNvCxnSpPr>
          <p:nvPr/>
        </p:nvCxnSpPr>
        <p:spPr>
          <a:xfrm flipV="1">
            <a:off x="4740941" y="2409371"/>
            <a:ext cx="2355437" cy="21187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7CFCFF00-D60C-5E43-84E7-90F14B73AB34}"/>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pic>
        <p:nvPicPr>
          <p:cNvPr id="9" name="Picture 23">
            <a:extLst>
              <a:ext uri="{FF2B5EF4-FFF2-40B4-BE49-F238E27FC236}">
                <a16:creationId xmlns:a16="http://schemas.microsoft.com/office/drawing/2014/main" id="{4A960E66-1A0B-BDFE-F772-9E13D6294F8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50289" y="1637998"/>
            <a:ext cx="3403511" cy="4812949"/>
          </a:xfrm>
          <a:prstGeom prst="rect">
            <a:avLst/>
          </a:prstGeom>
        </p:spPr>
      </p:pic>
    </p:spTree>
    <p:extLst>
      <p:ext uri="{BB962C8B-B14F-4D97-AF65-F5344CB8AC3E}">
        <p14:creationId xmlns:p14="http://schemas.microsoft.com/office/powerpoint/2010/main" val="1647588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751B0-1A70-D0FE-6EE8-6EBCCABC5EFA}"/>
            </a:ext>
          </a:extLst>
        </p:cNvPr>
        <p:cNvGrpSpPr/>
        <p:nvPr/>
      </p:nvGrpSpPr>
      <p:grpSpPr>
        <a:xfrm>
          <a:off x="0" y="0"/>
          <a:ext cx="0" cy="0"/>
          <a:chOff x="0" y="0"/>
          <a:chExt cx="0" cy="0"/>
        </a:xfrm>
      </p:grpSpPr>
      <p:sp>
        <p:nvSpPr>
          <p:cNvPr id="7" name="Freeform: Shape 4">
            <a:extLst>
              <a:ext uri="{FF2B5EF4-FFF2-40B4-BE49-F238E27FC236}">
                <a16:creationId xmlns:a16="http://schemas.microsoft.com/office/drawing/2014/main" id="{BBAAE5AC-B9B5-6EFA-A2EA-9D946DF1442F}"/>
              </a:ext>
            </a:extLst>
          </p:cNvPr>
          <p:cNvSpPr/>
          <p:nvPr/>
        </p:nvSpPr>
        <p:spPr>
          <a:xfrm>
            <a:off x="389744" y="1049312"/>
            <a:ext cx="5981076" cy="5216578"/>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7DB19668-1B1F-B6ED-7C3A-CF228CEF0110}"/>
              </a:ext>
            </a:extLst>
          </p:cNvPr>
          <p:cNvSpPr>
            <a:spLocks noGrp="1"/>
          </p:cNvSpPr>
          <p:nvPr>
            <p:ph type="title"/>
          </p:nvPr>
        </p:nvSpPr>
        <p:spPr/>
        <p:txBody>
          <a:bodyPr>
            <a:normAutofit fontScale="90000"/>
          </a:bodyPr>
          <a:lstStyle/>
          <a:p>
            <a:r>
              <a:rPr lang="en-GB" dirty="0"/>
              <a:t>3. </a:t>
            </a:r>
            <a:r>
              <a:rPr lang="en-GB" dirty="0" err="1"/>
              <a:t>ontwerpen</a:t>
            </a:r>
            <a:endParaRPr lang="nl-NL" dirty="0"/>
          </a:p>
        </p:txBody>
      </p:sp>
      <p:pic>
        <p:nvPicPr>
          <p:cNvPr id="24" name="Picture 23">
            <a:extLst>
              <a:ext uri="{FF2B5EF4-FFF2-40B4-BE49-F238E27FC236}">
                <a16:creationId xmlns:a16="http://schemas.microsoft.com/office/drawing/2014/main" id="{02A86C69-6EB3-173A-7C2A-9A9E0EBAD5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9450" y="926123"/>
            <a:ext cx="3881817" cy="5489327"/>
          </a:xfrm>
          <a:prstGeom prst="rect">
            <a:avLst/>
          </a:prstGeom>
        </p:spPr>
      </p:pic>
      <p:sp>
        <p:nvSpPr>
          <p:cNvPr id="5" name="Slide Number Placeholder 4">
            <a:extLst>
              <a:ext uri="{FF2B5EF4-FFF2-40B4-BE49-F238E27FC236}">
                <a16:creationId xmlns:a16="http://schemas.microsoft.com/office/drawing/2014/main" id="{D1C95C18-263F-9E1A-D6AC-877E0260FD12}"/>
              </a:ext>
            </a:extLst>
          </p:cNvPr>
          <p:cNvSpPr>
            <a:spLocks noGrp="1"/>
          </p:cNvSpPr>
          <p:nvPr>
            <p:ph type="sldNum" sz="quarter" idx="12"/>
          </p:nvPr>
        </p:nvSpPr>
        <p:spPr/>
        <p:txBody>
          <a:bodyPr/>
          <a:lstStyle/>
          <a:p>
            <a:fld id="{0FEE96EB-7838-4049-BD21-F85F16568D66}" type="slidenum">
              <a:rPr lang="nl-NL" smtClean="0"/>
              <a:t>8</a:t>
            </a:fld>
            <a:endParaRPr lang="nl-NL"/>
          </a:p>
        </p:txBody>
      </p:sp>
      <p:sp>
        <p:nvSpPr>
          <p:cNvPr id="4" name="Footer Placeholder 4">
            <a:extLst>
              <a:ext uri="{FF2B5EF4-FFF2-40B4-BE49-F238E27FC236}">
                <a16:creationId xmlns:a16="http://schemas.microsoft.com/office/drawing/2014/main" id="{D792B8D2-9319-2492-993C-1BD942DBEAF1}"/>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sp>
        <p:nvSpPr>
          <p:cNvPr id="8" name="Content Placeholder 2">
            <a:extLst>
              <a:ext uri="{FF2B5EF4-FFF2-40B4-BE49-F238E27FC236}">
                <a16:creationId xmlns:a16="http://schemas.microsoft.com/office/drawing/2014/main" id="{3B4D3B9C-DE47-7168-3CA4-773A0BEF4AED}"/>
              </a:ext>
            </a:extLst>
          </p:cNvPr>
          <p:cNvSpPr txBox="1">
            <a:spLocks/>
          </p:cNvSpPr>
          <p:nvPr/>
        </p:nvSpPr>
        <p:spPr>
          <a:xfrm>
            <a:off x="838200" y="1568640"/>
            <a:ext cx="5156200"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Opdracht met tweetal:</a:t>
            </a:r>
          </a:p>
          <a:p>
            <a:pPr>
              <a:lnSpc>
                <a:spcPct val="100000"/>
              </a:lnSpc>
              <a:buClr>
                <a:schemeClr val="accent1"/>
              </a:buClr>
              <a:buSzPct val="115000"/>
            </a:pPr>
            <a:r>
              <a:rPr lang="nl-NL" sz="3600" dirty="0"/>
              <a:t> 3 schetsen buitenkant </a:t>
            </a:r>
          </a:p>
          <a:p>
            <a:pPr>
              <a:lnSpc>
                <a:spcPct val="100000"/>
              </a:lnSpc>
              <a:buClr>
                <a:schemeClr val="accent1"/>
              </a:buClr>
              <a:buSzPct val="115000"/>
            </a:pPr>
            <a:r>
              <a:rPr lang="nl-NL" sz="3600" dirty="0"/>
              <a:t> 3 schetsen binnenkant</a:t>
            </a:r>
          </a:p>
        </p:txBody>
      </p:sp>
      <p:cxnSp>
        <p:nvCxnSpPr>
          <p:cNvPr id="9" name="Straight Arrow Connector 8">
            <a:extLst>
              <a:ext uri="{FF2B5EF4-FFF2-40B4-BE49-F238E27FC236}">
                <a16:creationId xmlns:a16="http://schemas.microsoft.com/office/drawing/2014/main" id="{3D29A1B0-F4F6-44BD-B9BE-580519043D24}"/>
              </a:ext>
            </a:extLst>
          </p:cNvPr>
          <p:cNvCxnSpPr>
            <a:cxnSpLocks/>
          </p:cNvCxnSpPr>
          <p:nvPr/>
        </p:nvCxnSpPr>
        <p:spPr>
          <a:xfrm flipV="1">
            <a:off x="5592417" y="2220686"/>
            <a:ext cx="2579126" cy="37153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8">
            <a:extLst>
              <a:ext uri="{FF2B5EF4-FFF2-40B4-BE49-F238E27FC236}">
                <a16:creationId xmlns:a16="http://schemas.microsoft.com/office/drawing/2014/main" id="{5F9DEB69-F162-6384-3FED-6494DB12BED4}"/>
              </a:ext>
            </a:extLst>
          </p:cNvPr>
          <p:cNvCxnSpPr>
            <a:cxnSpLocks/>
          </p:cNvCxnSpPr>
          <p:nvPr/>
        </p:nvCxnSpPr>
        <p:spPr>
          <a:xfrm>
            <a:off x="5606931" y="3273294"/>
            <a:ext cx="4509526" cy="51932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29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74CC8-0C39-CDA8-5B52-0989D40C2089}"/>
            </a:ext>
          </a:extLst>
        </p:cNvPr>
        <p:cNvGrpSpPr/>
        <p:nvPr/>
      </p:nvGrpSpPr>
      <p:grpSpPr>
        <a:xfrm>
          <a:off x="0" y="0"/>
          <a:ext cx="0" cy="0"/>
          <a:chOff x="0" y="0"/>
          <a:chExt cx="0" cy="0"/>
        </a:xfrm>
      </p:grpSpPr>
      <p:sp>
        <p:nvSpPr>
          <p:cNvPr id="7" name="Freeform: Shape 4">
            <a:extLst>
              <a:ext uri="{FF2B5EF4-FFF2-40B4-BE49-F238E27FC236}">
                <a16:creationId xmlns:a16="http://schemas.microsoft.com/office/drawing/2014/main" id="{3F7C337C-4035-3191-295F-8A55AC566B1D}"/>
              </a:ext>
            </a:extLst>
          </p:cNvPr>
          <p:cNvSpPr/>
          <p:nvPr/>
        </p:nvSpPr>
        <p:spPr>
          <a:xfrm>
            <a:off x="389744" y="1049312"/>
            <a:ext cx="5981076" cy="5216578"/>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sp>
        <p:nvSpPr>
          <p:cNvPr id="2" name="Title 1">
            <a:extLst>
              <a:ext uri="{FF2B5EF4-FFF2-40B4-BE49-F238E27FC236}">
                <a16:creationId xmlns:a16="http://schemas.microsoft.com/office/drawing/2014/main" id="{FB76F1DE-17ED-D48F-71A2-56618A3FC8E3}"/>
              </a:ext>
            </a:extLst>
          </p:cNvPr>
          <p:cNvSpPr>
            <a:spLocks noGrp="1"/>
          </p:cNvSpPr>
          <p:nvPr>
            <p:ph type="title"/>
          </p:nvPr>
        </p:nvSpPr>
        <p:spPr/>
        <p:txBody>
          <a:bodyPr>
            <a:normAutofit fontScale="90000"/>
          </a:bodyPr>
          <a:lstStyle/>
          <a:p>
            <a:r>
              <a:rPr lang="en-GB" dirty="0"/>
              <a:t>4. </a:t>
            </a:r>
            <a:r>
              <a:rPr lang="en-GB" dirty="0" err="1"/>
              <a:t>maken</a:t>
            </a:r>
            <a:endParaRPr lang="nl-NL" dirty="0"/>
          </a:p>
        </p:txBody>
      </p:sp>
      <p:pic>
        <p:nvPicPr>
          <p:cNvPr id="24" name="Picture 23">
            <a:extLst>
              <a:ext uri="{FF2B5EF4-FFF2-40B4-BE49-F238E27FC236}">
                <a16:creationId xmlns:a16="http://schemas.microsoft.com/office/drawing/2014/main" id="{05B5F8EF-3837-9C7B-C111-2204D85FE1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9450" y="926123"/>
            <a:ext cx="3881817" cy="5489327"/>
          </a:xfrm>
          <a:prstGeom prst="rect">
            <a:avLst/>
          </a:prstGeom>
        </p:spPr>
      </p:pic>
      <p:sp>
        <p:nvSpPr>
          <p:cNvPr id="5" name="Slide Number Placeholder 4">
            <a:extLst>
              <a:ext uri="{FF2B5EF4-FFF2-40B4-BE49-F238E27FC236}">
                <a16:creationId xmlns:a16="http://schemas.microsoft.com/office/drawing/2014/main" id="{668618F4-30A1-EE98-5794-5C35CDBA2FB7}"/>
              </a:ext>
            </a:extLst>
          </p:cNvPr>
          <p:cNvSpPr>
            <a:spLocks noGrp="1"/>
          </p:cNvSpPr>
          <p:nvPr>
            <p:ph type="sldNum" sz="quarter" idx="12"/>
          </p:nvPr>
        </p:nvSpPr>
        <p:spPr/>
        <p:txBody>
          <a:bodyPr/>
          <a:lstStyle/>
          <a:p>
            <a:fld id="{0FEE96EB-7838-4049-BD21-F85F16568D66}" type="slidenum">
              <a:rPr lang="nl-NL" smtClean="0"/>
              <a:t>9</a:t>
            </a:fld>
            <a:endParaRPr lang="nl-NL"/>
          </a:p>
        </p:txBody>
      </p:sp>
      <p:sp>
        <p:nvSpPr>
          <p:cNvPr id="4" name="Footer Placeholder 4">
            <a:extLst>
              <a:ext uri="{FF2B5EF4-FFF2-40B4-BE49-F238E27FC236}">
                <a16:creationId xmlns:a16="http://schemas.microsoft.com/office/drawing/2014/main" id="{39784179-3AC9-4284-167C-E792E922C56B}"/>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sp>
        <p:nvSpPr>
          <p:cNvPr id="8" name="Content Placeholder 2">
            <a:extLst>
              <a:ext uri="{FF2B5EF4-FFF2-40B4-BE49-F238E27FC236}">
                <a16:creationId xmlns:a16="http://schemas.microsoft.com/office/drawing/2014/main" id="{E9C9DC53-F102-9908-B369-9624A6A7C18D}"/>
              </a:ext>
            </a:extLst>
          </p:cNvPr>
          <p:cNvSpPr txBox="1">
            <a:spLocks/>
          </p:cNvSpPr>
          <p:nvPr/>
        </p:nvSpPr>
        <p:spPr>
          <a:xfrm>
            <a:off x="838200" y="1568640"/>
            <a:ext cx="5025571" cy="4951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1"/>
              </a:buClr>
              <a:buSzPct val="115000"/>
              <a:buNone/>
            </a:pPr>
            <a:r>
              <a:rPr lang="nl-NL" sz="3600" dirty="0"/>
              <a:t>Opdracht met tweetal:</a:t>
            </a:r>
          </a:p>
          <a:p>
            <a:pPr>
              <a:lnSpc>
                <a:spcPct val="100000"/>
              </a:lnSpc>
              <a:buClr>
                <a:schemeClr val="accent1"/>
              </a:buClr>
              <a:buSzPct val="115000"/>
            </a:pPr>
            <a:r>
              <a:rPr lang="nl-NL" sz="3600" dirty="0"/>
              <a:t> teken cirkel om </a:t>
            </a:r>
            <a:r>
              <a:rPr lang="nl-NL" sz="3600" dirty="0">
                <a:solidFill>
                  <a:schemeClr val="bg1"/>
                </a:solidFill>
              </a:rPr>
              <a:t>.</a:t>
            </a:r>
            <a:r>
              <a:rPr lang="nl-NL" sz="3600" dirty="0"/>
              <a:t>favoriete binnenkant    </a:t>
            </a:r>
            <a:r>
              <a:rPr lang="nl-NL" sz="3600" dirty="0">
                <a:solidFill>
                  <a:schemeClr val="bg1"/>
                </a:solidFill>
              </a:rPr>
              <a:t>.</a:t>
            </a:r>
            <a:r>
              <a:rPr lang="nl-NL" sz="3600" dirty="0"/>
              <a:t>én buitenkant</a:t>
            </a:r>
          </a:p>
          <a:p>
            <a:pPr>
              <a:lnSpc>
                <a:spcPct val="100000"/>
              </a:lnSpc>
              <a:buClr>
                <a:schemeClr val="accent1"/>
              </a:buClr>
              <a:buSzPct val="115000"/>
            </a:pPr>
            <a:r>
              <a:rPr lang="nl-NL" sz="3600" dirty="0"/>
              <a:t> kies of je start met </a:t>
            </a:r>
            <a:r>
              <a:rPr lang="nl-NL" sz="3600" dirty="0">
                <a:solidFill>
                  <a:schemeClr val="bg1"/>
                </a:solidFill>
              </a:rPr>
              <a:t>.</a:t>
            </a:r>
            <a:r>
              <a:rPr lang="nl-NL" sz="3600" dirty="0"/>
              <a:t>maken van binnenkant  </a:t>
            </a:r>
            <a:r>
              <a:rPr lang="nl-NL" sz="3600" dirty="0">
                <a:solidFill>
                  <a:schemeClr val="bg1"/>
                </a:solidFill>
              </a:rPr>
              <a:t>.</a:t>
            </a:r>
            <a:r>
              <a:rPr lang="nl-NL" sz="3600" dirty="0"/>
              <a:t>of buitenkant</a:t>
            </a:r>
          </a:p>
        </p:txBody>
      </p:sp>
    </p:spTree>
    <p:extLst>
      <p:ext uri="{BB962C8B-B14F-4D97-AF65-F5344CB8AC3E}">
        <p14:creationId xmlns:p14="http://schemas.microsoft.com/office/powerpoint/2010/main" val="1414532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E7425-611A-7576-F84E-BFD79F660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99141-4D63-6E12-0549-4286B41D6BD8}"/>
              </a:ext>
            </a:extLst>
          </p:cNvPr>
          <p:cNvSpPr>
            <a:spLocks noGrp="1"/>
          </p:cNvSpPr>
          <p:nvPr>
            <p:ph type="title"/>
          </p:nvPr>
        </p:nvSpPr>
        <p:spPr/>
        <p:txBody>
          <a:bodyPr>
            <a:normAutofit fontScale="90000"/>
          </a:bodyPr>
          <a:lstStyle/>
          <a:p>
            <a:r>
              <a:rPr lang="en-GB" dirty="0"/>
              <a:t>4. </a:t>
            </a:r>
            <a:r>
              <a:rPr lang="en-GB" dirty="0" err="1"/>
              <a:t>maken</a:t>
            </a:r>
            <a:endParaRPr lang="nl-NL" dirty="0"/>
          </a:p>
        </p:txBody>
      </p:sp>
      <p:sp>
        <p:nvSpPr>
          <p:cNvPr id="5" name="Slide Number Placeholder 4">
            <a:extLst>
              <a:ext uri="{FF2B5EF4-FFF2-40B4-BE49-F238E27FC236}">
                <a16:creationId xmlns:a16="http://schemas.microsoft.com/office/drawing/2014/main" id="{81B13724-03B6-7445-3606-9C39B641A640}"/>
              </a:ext>
            </a:extLst>
          </p:cNvPr>
          <p:cNvSpPr>
            <a:spLocks noGrp="1"/>
          </p:cNvSpPr>
          <p:nvPr>
            <p:ph type="sldNum" sz="quarter" idx="12"/>
          </p:nvPr>
        </p:nvSpPr>
        <p:spPr/>
        <p:txBody>
          <a:bodyPr/>
          <a:lstStyle/>
          <a:p>
            <a:fld id="{0FEE96EB-7838-4049-BD21-F85F16568D66}" type="slidenum">
              <a:rPr lang="nl-NL" smtClean="0"/>
              <a:t>10</a:t>
            </a:fld>
            <a:endParaRPr lang="nl-NL"/>
          </a:p>
        </p:txBody>
      </p:sp>
      <p:sp>
        <p:nvSpPr>
          <p:cNvPr id="11" name="Footer Placeholder 4">
            <a:extLst>
              <a:ext uri="{FF2B5EF4-FFF2-40B4-BE49-F238E27FC236}">
                <a16:creationId xmlns:a16="http://schemas.microsoft.com/office/drawing/2014/main" id="{45F9CAE6-32A1-5C4A-4EC9-EA40EFA96167}"/>
              </a:ext>
            </a:extLst>
          </p:cNvPr>
          <p:cNvSpPr>
            <a:spLocks noGrp="1"/>
          </p:cNvSpPr>
          <p:nvPr>
            <p:ph type="ftr" sz="quarter" idx="3"/>
          </p:nvPr>
        </p:nvSpPr>
        <p:spPr>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pic>
        <p:nvPicPr>
          <p:cNvPr id="6" name="Picture 23">
            <a:extLst>
              <a:ext uri="{FF2B5EF4-FFF2-40B4-BE49-F238E27FC236}">
                <a16:creationId xmlns:a16="http://schemas.microsoft.com/office/drawing/2014/main" id="{FC9FE8CA-576A-CAD7-6931-7007FBD8E7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95981" y="375837"/>
            <a:ext cx="3755341" cy="4592330"/>
          </a:xfrm>
          <a:prstGeom prst="rect">
            <a:avLst/>
          </a:prstGeom>
        </p:spPr>
      </p:pic>
      <p:sp>
        <p:nvSpPr>
          <p:cNvPr id="9" name="Tekstballon: rechthoek met afgeronde hoeken 4">
            <a:extLst>
              <a:ext uri="{FF2B5EF4-FFF2-40B4-BE49-F238E27FC236}">
                <a16:creationId xmlns:a16="http://schemas.microsoft.com/office/drawing/2014/main" id="{0EAE6A58-0A64-5678-1CD3-DD8447FB7AC2}"/>
              </a:ext>
            </a:extLst>
          </p:cNvPr>
          <p:cNvSpPr/>
          <p:nvPr/>
        </p:nvSpPr>
        <p:spPr>
          <a:xfrm>
            <a:off x="9391969" y="4924088"/>
            <a:ext cx="2681483" cy="1832385"/>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6">
            <a:extLst>
              <a:ext uri="{FF2B5EF4-FFF2-40B4-BE49-F238E27FC236}">
                <a16:creationId xmlns:a16="http://schemas.microsoft.com/office/drawing/2014/main" id="{B7F12750-9BA9-1867-83B3-B7CDDB27360D}"/>
              </a:ext>
            </a:extLst>
          </p:cNvPr>
          <p:cNvSpPr txBox="1"/>
          <p:nvPr/>
        </p:nvSpPr>
        <p:spPr>
          <a:xfrm>
            <a:off x="9391969" y="4968167"/>
            <a:ext cx="2608289" cy="1754326"/>
          </a:xfrm>
          <a:prstGeom prst="rect">
            <a:avLst/>
          </a:prstGeom>
          <a:noFill/>
        </p:spPr>
        <p:txBody>
          <a:bodyPr wrap="square" rtlCol="0">
            <a:spAutoFit/>
          </a:bodyPr>
          <a:lstStyle/>
          <a:p>
            <a:pPr algn="ctr"/>
            <a:r>
              <a:rPr lang="nl-NL" sz="3600" dirty="0"/>
              <a:t>maak het theater en vul dit in</a:t>
            </a:r>
          </a:p>
        </p:txBody>
      </p:sp>
      <p:sp>
        <p:nvSpPr>
          <p:cNvPr id="15" name="Freeform: Shape 4">
            <a:extLst>
              <a:ext uri="{FF2B5EF4-FFF2-40B4-BE49-F238E27FC236}">
                <a16:creationId xmlns:a16="http://schemas.microsoft.com/office/drawing/2014/main" id="{BC8BCAA3-87E2-02F7-E53D-D5B576240C43}"/>
              </a:ext>
            </a:extLst>
          </p:cNvPr>
          <p:cNvSpPr/>
          <p:nvPr/>
        </p:nvSpPr>
        <p:spPr>
          <a:xfrm>
            <a:off x="389744" y="1049312"/>
            <a:ext cx="7520542" cy="5216578"/>
          </a:xfrm>
          <a:custGeom>
            <a:avLst/>
            <a:gdLst>
              <a:gd name="connsiteX0" fmla="*/ 356616 w 11731752"/>
              <a:gd name="connsiteY0" fmla="*/ 914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356616 w 11731752"/>
              <a:gd name="connsiteY14" fmla="*/ 9144 h 6556248"/>
              <a:gd name="connsiteX0" fmla="*/ 128016 w 11731752"/>
              <a:gd name="connsiteY0" fmla="*/ 0 h 6611112"/>
              <a:gd name="connsiteX1" fmla="*/ 301752 w 11731752"/>
              <a:gd name="connsiteY1" fmla="*/ 64008 h 6611112"/>
              <a:gd name="connsiteX2" fmla="*/ 11201400 w 11731752"/>
              <a:gd name="connsiteY2" fmla="*/ 73152 h 6611112"/>
              <a:gd name="connsiteX3" fmla="*/ 11311128 w 11731752"/>
              <a:gd name="connsiteY3" fmla="*/ 82296 h 6611112"/>
              <a:gd name="connsiteX4" fmla="*/ 11356848 w 11731752"/>
              <a:gd name="connsiteY4" fmla="*/ 91440 h 6611112"/>
              <a:gd name="connsiteX5" fmla="*/ 11494008 w 11731752"/>
              <a:gd name="connsiteY5" fmla="*/ 82296 h 6611112"/>
              <a:gd name="connsiteX6" fmla="*/ 11667744 w 11731752"/>
              <a:gd name="connsiteY6" fmla="*/ 64008 h 6611112"/>
              <a:gd name="connsiteX7" fmla="*/ 11731752 w 11731752"/>
              <a:gd name="connsiteY7" fmla="*/ 54864 h 6611112"/>
              <a:gd name="connsiteX8" fmla="*/ 11558016 w 11731752"/>
              <a:gd name="connsiteY8" fmla="*/ 704088 h 6611112"/>
              <a:gd name="connsiteX9" fmla="*/ 10076688 w 11731752"/>
              <a:gd name="connsiteY9" fmla="*/ 6227064 h 6611112"/>
              <a:gd name="connsiteX10" fmla="*/ 9528048 w 11731752"/>
              <a:gd name="connsiteY10" fmla="*/ 6611112 h 6611112"/>
              <a:gd name="connsiteX11" fmla="*/ 1078992 w 11731752"/>
              <a:gd name="connsiteY11" fmla="*/ 6611112 h 6611112"/>
              <a:gd name="connsiteX12" fmla="*/ 713232 w 11731752"/>
              <a:gd name="connsiteY12" fmla="*/ 6318504 h 6611112"/>
              <a:gd name="connsiteX13" fmla="*/ 0 w 11731752"/>
              <a:gd name="connsiteY13" fmla="*/ 466344 h 6611112"/>
              <a:gd name="connsiteX14" fmla="*/ 128016 w 11731752"/>
              <a:gd name="connsiteY14" fmla="*/ 0 h 6611112"/>
              <a:gd name="connsiteX0" fmla="*/ 109728 w 11731752"/>
              <a:gd name="connsiteY0" fmla="*/ 128016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109728 w 11731752"/>
              <a:gd name="connsiteY14" fmla="*/ 128016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4008 w 11731752"/>
              <a:gd name="connsiteY0" fmla="*/ 100584 h 6556248"/>
              <a:gd name="connsiteX1" fmla="*/ 301752 w 11731752"/>
              <a:gd name="connsiteY1" fmla="*/ 9144 h 6556248"/>
              <a:gd name="connsiteX2" fmla="*/ 11201400 w 11731752"/>
              <a:gd name="connsiteY2" fmla="*/ 18288 h 6556248"/>
              <a:gd name="connsiteX3" fmla="*/ 11311128 w 11731752"/>
              <a:gd name="connsiteY3" fmla="*/ 27432 h 6556248"/>
              <a:gd name="connsiteX4" fmla="*/ 11356848 w 11731752"/>
              <a:gd name="connsiteY4" fmla="*/ 36576 h 6556248"/>
              <a:gd name="connsiteX5" fmla="*/ 11494008 w 11731752"/>
              <a:gd name="connsiteY5" fmla="*/ 27432 h 6556248"/>
              <a:gd name="connsiteX6" fmla="*/ 11667744 w 11731752"/>
              <a:gd name="connsiteY6" fmla="*/ 9144 h 6556248"/>
              <a:gd name="connsiteX7" fmla="*/ 11731752 w 11731752"/>
              <a:gd name="connsiteY7" fmla="*/ 0 h 6556248"/>
              <a:gd name="connsiteX8" fmla="*/ 11558016 w 11731752"/>
              <a:gd name="connsiteY8" fmla="*/ 649224 h 6556248"/>
              <a:gd name="connsiteX9" fmla="*/ 10076688 w 11731752"/>
              <a:gd name="connsiteY9" fmla="*/ 6172200 h 6556248"/>
              <a:gd name="connsiteX10" fmla="*/ 9528048 w 11731752"/>
              <a:gd name="connsiteY10" fmla="*/ 6556248 h 6556248"/>
              <a:gd name="connsiteX11" fmla="*/ 1078992 w 11731752"/>
              <a:gd name="connsiteY11" fmla="*/ 6556248 h 6556248"/>
              <a:gd name="connsiteX12" fmla="*/ 713232 w 11731752"/>
              <a:gd name="connsiteY12" fmla="*/ 6263640 h 6556248"/>
              <a:gd name="connsiteX13" fmla="*/ 0 w 11731752"/>
              <a:gd name="connsiteY13" fmla="*/ 411480 h 6556248"/>
              <a:gd name="connsiteX14" fmla="*/ 64008 w 11731752"/>
              <a:gd name="connsiteY14" fmla="*/ 100584 h 6556248"/>
              <a:gd name="connsiteX0" fmla="*/ 632379 w 12364131"/>
              <a:gd name="connsiteY0" fmla="*/ 575404 h 6720172"/>
              <a:gd name="connsiteX1" fmla="*/ 934131 w 12364131"/>
              <a:gd name="connsiteY1" fmla="*/ 173068 h 6720172"/>
              <a:gd name="connsiteX2" fmla="*/ 11833779 w 12364131"/>
              <a:gd name="connsiteY2" fmla="*/ 182212 h 6720172"/>
              <a:gd name="connsiteX3" fmla="*/ 11943507 w 12364131"/>
              <a:gd name="connsiteY3" fmla="*/ 191356 h 6720172"/>
              <a:gd name="connsiteX4" fmla="*/ 11989227 w 12364131"/>
              <a:gd name="connsiteY4" fmla="*/ 200500 h 6720172"/>
              <a:gd name="connsiteX5" fmla="*/ 12126387 w 12364131"/>
              <a:gd name="connsiteY5" fmla="*/ 191356 h 6720172"/>
              <a:gd name="connsiteX6" fmla="*/ 12300123 w 12364131"/>
              <a:gd name="connsiteY6" fmla="*/ 173068 h 6720172"/>
              <a:gd name="connsiteX7" fmla="*/ 12364131 w 12364131"/>
              <a:gd name="connsiteY7" fmla="*/ 163924 h 6720172"/>
              <a:gd name="connsiteX8" fmla="*/ 12190395 w 12364131"/>
              <a:gd name="connsiteY8" fmla="*/ 813148 h 6720172"/>
              <a:gd name="connsiteX9" fmla="*/ 10709067 w 12364131"/>
              <a:gd name="connsiteY9" fmla="*/ 6336124 h 6720172"/>
              <a:gd name="connsiteX10" fmla="*/ 10160427 w 12364131"/>
              <a:gd name="connsiteY10" fmla="*/ 6720172 h 6720172"/>
              <a:gd name="connsiteX11" fmla="*/ 1711371 w 12364131"/>
              <a:gd name="connsiteY11" fmla="*/ 6720172 h 6720172"/>
              <a:gd name="connsiteX12" fmla="*/ 1345611 w 12364131"/>
              <a:gd name="connsiteY12" fmla="*/ 6427564 h 6720172"/>
              <a:gd name="connsiteX13" fmla="*/ 632379 w 12364131"/>
              <a:gd name="connsiteY13" fmla="*/ 575404 h 6720172"/>
              <a:gd name="connsiteX0" fmla="*/ 620172 w 12351924"/>
              <a:gd name="connsiteY0" fmla="*/ 411480 h 6556248"/>
              <a:gd name="connsiteX1" fmla="*/ 921924 w 12351924"/>
              <a:gd name="connsiteY1" fmla="*/ 9144 h 6556248"/>
              <a:gd name="connsiteX2" fmla="*/ 11821572 w 12351924"/>
              <a:gd name="connsiteY2" fmla="*/ 18288 h 6556248"/>
              <a:gd name="connsiteX3" fmla="*/ 11931300 w 12351924"/>
              <a:gd name="connsiteY3" fmla="*/ 27432 h 6556248"/>
              <a:gd name="connsiteX4" fmla="*/ 11977020 w 12351924"/>
              <a:gd name="connsiteY4" fmla="*/ 36576 h 6556248"/>
              <a:gd name="connsiteX5" fmla="*/ 12114180 w 12351924"/>
              <a:gd name="connsiteY5" fmla="*/ 27432 h 6556248"/>
              <a:gd name="connsiteX6" fmla="*/ 12287916 w 12351924"/>
              <a:gd name="connsiteY6" fmla="*/ 9144 h 6556248"/>
              <a:gd name="connsiteX7" fmla="*/ 12351924 w 12351924"/>
              <a:gd name="connsiteY7" fmla="*/ 0 h 6556248"/>
              <a:gd name="connsiteX8" fmla="*/ 12178188 w 12351924"/>
              <a:gd name="connsiteY8" fmla="*/ 649224 h 6556248"/>
              <a:gd name="connsiteX9" fmla="*/ 10696860 w 12351924"/>
              <a:gd name="connsiteY9" fmla="*/ 6172200 h 6556248"/>
              <a:gd name="connsiteX10" fmla="*/ 10148220 w 12351924"/>
              <a:gd name="connsiteY10" fmla="*/ 6556248 h 6556248"/>
              <a:gd name="connsiteX11" fmla="*/ 1699164 w 12351924"/>
              <a:gd name="connsiteY11" fmla="*/ 6556248 h 6556248"/>
              <a:gd name="connsiteX12" fmla="*/ 1333404 w 12351924"/>
              <a:gd name="connsiteY12" fmla="*/ 6263640 h 6556248"/>
              <a:gd name="connsiteX13" fmla="*/ 620172 w 12351924"/>
              <a:gd name="connsiteY13" fmla="*/ 411480 h 6556248"/>
              <a:gd name="connsiteX0" fmla="*/ 3324 w 11735076"/>
              <a:gd name="connsiteY0" fmla="*/ 411480 h 6556248"/>
              <a:gd name="connsiteX1" fmla="*/ 305076 w 11735076"/>
              <a:gd name="connsiteY1" fmla="*/ 9144 h 6556248"/>
              <a:gd name="connsiteX2" fmla="*/ 11204724 w 11735076"/>
              <a:gd name="connsiteY2" fmla="*/ 18288 h 6556248"/>
              <a:gd name="connsiteX3" fmla="*/ 11314452 w 11735076"/>
              <a:gd name="connsiteY3" fmla="*/ 27432 h 6556248"/>
              <a:gd name="connsiteX4" fmla="*/ 11360172 w 11735076"/>
              <a:gd name="connsiteY4" fmla="*/ 36576 h 6556248"/>
              <a:gd name="connsiteX5" fmla="*/ 11497332 w 11735076"/>
              <a:gd name="connsiteY5" fmla="*/ 27432 h 6556248"/>
              <a:gd name="connsiteX6" fmla="*/ 11671068 w 11735076"/>
              <a:gd name="connsiteY6" fmla="*/ 9144 h 6556248"/>
              <a:gd name="connsiteX7" fmla="*/ 11735076 w 11735076"/>
              <a:gd name="connsiteY7" fmla="*/ 0 h 6556248"/>
              <a:gd name="connsiteX8" fmla="*/ 11561340 w 11735076"/>
              <a:gd name="connsiteY8" fmla="*/ 649224 h 6556248"/>
              <a:gd name="connsiteX9" fmla="*/ 10080012 w 11735076"/>
              <a:gd name="connsiteY9" fmla="*/ 6172200 h 6556248"/>
              <a:gd name="connsiteX10" fmla="*/ 9531372 w 11735076"/>
              <a:gd name="connsiteY10" fmla="*/ 6556248 h 6556248"/>
              <a:gd name="connsiteX11" fmla="*/ 1082316 w 11735076"/>
              <a:gd name="connsiteY11" fmla="*/ 6556248 h 6556248"/>
              <a:gd name="connsiteX12" fmla="*/ 716556 w 11735076"/>
              <a:gd name="connsiteY12" fmla="*/ 6263640 h 6556248"/>
              <a:gd name="connsiteX13" fmla="*/ 3324 w 11735076"/>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360698 w 11735602"/>
              <a:gd name="connsiteY4" fmla="*/ 36576 h 6556248"/>
              <a:gd name="connsiteX5" fmla="*/ 11497858 w 11735602"/>
              <a:gd name="connsiteY5" fmla="*/ 27432 h 6556248"/>
              <a:gd name="connsiteX6" fmla="*/ 11671594 w 11735602"/>
              <a:gd name="connsiteY6" fmla="*/ 9144 h 6556248"/>
              <a:gd name="connsiteX7" fmla="*/ 11735602 w 11735602"/>
              <a:gd name="connsiteY7" fmla="*/ 0 h 6556248"/>
              <a:gd name="connsiteX8" fmla="*/ 11561866 w 11735602"/>
              <a:gd name="connsiteY8" fmla="*/ 649224 h 6556248"/>
              <a:gd name="connsiteX9" fmla="*/ 10080538 w 11735602"/>
              <a:gd name="connsiteY9" fmla="*/ 6172200 h 6556248"/>
              <a:gd name="connsiteX10" fmla="*/ 9531898 w 11735602"/>
              <a:gd name="connsiteY10" fmla="*/ 6556248 h 6556248"/>
              <a:gd name="connsiteX11" fmla="*/ 1082842 w 11735602"/>
              <a:gd name="connsiteY11" fmla="*/ 6556248 h 6556248"/>
              <a:gd name="connsiteX12" fmla="*/ 717082 w 11735602"/>
              <a:gd name="connsiteY12" fmla="*/ 6263640 h 6556248"/>
              <a:gd name="connsiteX13" fmla="*/ 3850 w 11735602"/>
              <a:gd name="connsiteY13" fmla="*/ 411480 h 6556248"/>
              <a:gd name="connsiteX0" fmla="*/ 3850 w 11735602"/>
              <a:gd name="connsiteY0" fmla="*/ 411480 h 6556248"/>
              <a:gd name="connsiteX1" fmla="*/ 305602 w 11735602"/>
              <a:gd name="connsiteY1" fmla="*/ 9144 h 6556248"/>
              <a:gd name="connsiteX2" fmla="*/ 11205250 w 11735602"/>
              <a:gd name="connsiteY2" fmla="*/ 18288 h 6556248"/>
              <a:gd name="connsiteX3" fmla="*/ 11314978 w 11735602"/>
              <a:gd name="connsiteY3" fmla="*/ 27432 h 6556248"/>
              <a:gd name="connsiteX4" fmla="*/ 11497858 w 11735602"/>
              <a:gd name="connsiteY4" fmla="*/ 27432 h 6556248"/>
              <a:gd name="connsiteX5" fmla="*/ 11671594 w 11735602"/>
              <a:gd name="connsiteY5" fmla="*/ 9144 h 6556248"/>
              <a:gd name="connsiteX6" fmla="*/ 11735602 w 11735602"/>
              <a:gd name="connsiteY6" fmla="*/ 0 h 6556248"/>
              <a:gd name="connsiteX7" fmla="*/ 11561866 w 11735602"/>
              <a:gd name="connsiteY7" fmla="*/ 649224 h 6556248"/>
              <a:gd name="connsiteX8" fmla="*/ 10080538 w 11735602"/>
              <a:gd name="connsiteY8" fmla="*/ 6172200 h 6556248"/>
              <a:gd name="connsiteX9" fmla="*/ 9531898 w 11735602"/>
              <a:gd name="connsiteY9" fmla="*/ 6556248 h 6556248"/>
              <a:gd name="connsiteX10" fmla="*/ 1082842 w 11735602"/>
              <a:gd name="connsiteY10" fmla="*/ 6556248 h 6556248"/>
              <a:gd name="connsiteX11" fmla="*/ 717082 w 11735602"/>
              <a:gd name="connsiteY11" fmla="*/ 6263640 h 6556248"/>
              <a:gd name="connsiteX12" fmla="*/ 3850 w 11735602"/>
              <a:gd name="connsiteY12" fmla="*/ 411480 h 6556248"/>
              <a:gd name="connsiteX0" fmla="*/ 3850 w 12097639"/>
              <a:gd name="connsiteY0" fmla="*/ 411480 h 6556248"/>
              <a:gd name="connsiteX1" fmla="*/ 305602 w 12097639"/>
              <a:gd name="connsiteY1" fmla="*/ 9144 h 6556248"/>
              <a:gd name="connsiteX2" fmla="*/ 11205250 w 12097639"/>
              <a:gd name="connsiteY2" fmla="*/ 18288 h 6556248"/>
              <a:gd name="connsiteX3" fmla="*/ 11497858 w 12097639"/>
              <a:gd name="connsiteY3" fmla="*/ 27432 h 6556248"/>
              <a:gd name="connsiteX4" fmla="*/ 11671594 w 12097639"/>
              <a:gd name="connsiteY4" fmla="*/ 9144 h 6556248"/>
              <a:gd name="connsiteX5" fmla="*/ 11735602 w 12097639"/>
              <a:gd name="connsiteY5" fmla="*/ 0 h 6556248"/>
              <a:gd name="connsiteX6" fmla="*/ 11561866 w 12097639"/>
              <a:gd name="connsiteY6" fmla="*/ 649224 h 6556248"/>
              <a:gd name="connsiteX7" fmla="*/ 10080538 w 12097639"/>
              <a:gd name="connsiteY7" fmla="*/ 6172200 h 6556248"/>
              <a:gd name="connsiteX8" fmla="*/ 9531898 w 12097639"/>
              <a:gd name="connsiteY8" fmla="*/ 6556248 h 6556248"/>
              <a:gd name="connsiteX9" fmla="*/ 1082842 w 12097639"/>
              <a:gd name="connsiteY9" fmla="*/ 6556248 h 6556248"/>
              <a:gd name="connsiteX10" fmla="*/ 717082 w 12097639"/>
              <a:gd name="connsiteY10" fmla="*/ 6263640 h 6556248"/>
              <a:gd name="connsiteX11" fmla="*/ 3850 w 12097639"/>
              <a:gd name="connsiteY11" fmla="*/ 411480 h 6556248"/>
              <a:gd name="connsiteX0" fmla="*/ 3850 w 12162829"/>
              <a:gd name="connsiteY0" fmla="*/ 411480 h 6556248"/>
              <a:gd name="connsiteX1" fmla="*/ 305602 w 12162829"/>
              <a:gd name="connsiteY1" fmla="*/ 9144 h 6556248"/>
              <a:gd name="connsiteX2" fmla="*/ 11205250 w 12162829"/>
              <a:gd name="connsiteY2" fmla="*/ 18288 h 6556248"/>
              <a:gd name="connsiteX3" fmla="*/ 11671594 w 12162829"/>
              <a:gd name="connsiteY3" fmla="*/ 9144 h 6556248"/>
              <a:gd name="connsiteX4" fmla="*/ 11735602 w 12162829"/>
              <a:gd name="connsiteY4" fmla="*/ 0 h 6556248"/>
              <a:gd name="connsiteX5" fmla="*/ 11561866 w 12162829"/>
              <a:gd name="connsiteY5" fmla="*/ 649224 h 6556248"/>
              <a:gd name="connsiteX6" fmla="*/ 10080538 w 12162829"/>
              <a:gd name="connsiteY6" fmla="*/ 6172200 h 6556248"/>
              <a:gd name="connsiteX7" fmla="*/ 9531898 w 12162829"/>
              <a:gd name="connsiteY7" fmla="*/ 6556248 h 6556248"/>
              <a:gd name="connsiteX8" fmla="*/ 1082842 w 12162829"/>
              <a:gd name="connsiteY8" fmla="*/ 6556248 h 6556248"/>
              <a:gd name="connsiteX9" fmla="*/ 717082 w 12162829"/>
              <a:gd name="connsiteY9" fmla="*/ 6263640 h 6556248"/>
              <a:gd name="connsiteX10" fmla="*/ 3850 w 12162829"/>
              <a:gd name="connsiteY10" fmla="*/ 411480 h 6556248"/>
              <a:gd name="connsiteX0" fmla="*/ 3850 w 12197802"/>
              <a:gd name="connsiteY0" fmla="*/ 454191 h 6598959"/>
              <a:gd name="connsiteX1" fmla="*/ 305602 w 12197802"/>
              <a:gd name="connsiteY1" fmla="*/ 51855 h 6598959"/>
              <a:gd name="connsiteX2" fmla="*/ 11205250 w 12197802"/>
              <a:gd name="connsiteY2" fmla="*/ 60999 h 6598959"/>
              <a:gd name="connsiteX3" fmla="*/ 11735602 w 12197802"/>
              <a:gd name="connsiteY3" fmla="*/ 42711 h 6598959"/>
              <a:gd name="connsiteX4" fmla="*/ 11561866 w 12197802"/>
              <a:gd name="connsiteY4" fmla="*/ 691935 h 6598959"/>
              <a:gd name="connsiteX5" fmla="*/ 10080538 w 12197802"/>
              <a:gd name="connsiteY5" fmla="*/ 6214911 h 6598959"/>
              <a:gd name="connsiteX6" fmla="*/ 9531898 w 12197802"/>
              <a:gd name="connsiteY6" fmla="*/ 6598959 h 6598959"/>
              <a:gd name="connsiteX7" fmla="*/ 1082842 w 12197802"/>
              <a:gd name="connsiteY7" fmla="*/ 6598959 h 6598959"/>
              <a:gd name="connsiteX8" fmla="*/ 717082 w 12197802"/>
              <a:gd name="connsiteY8" fmla="*/ 6306351 h 6598959"/>
              <a:gd name="connsiteX9" fmla="*/ 3850 w 12197802"/>
              <a:gd name="connsiteY9" fmla="*/ 454191 h 6598959"/>
              <a:gd name="connsiteX0" fmla="*/ 3850 w 12195234"/>
              <a:gd name="connsiteY0" fmla="*/ 424158 h 6568926"/>
              <a:gd name="connsiteX1" fmla="*/ 305602 w 12195234"/>
              <a:gd name="connsiteY1" fmla="*/ 21822 h 6568926"/>
              <a:gd name="connsiteX2" fmla="*/ 11205250 w 12195234"/>
              <a:gd name="connsiteY2" fmla="*/ 30966 h 6568926"/>
              <a:gd name="connsiteX3" fmla="*/ 11561866 w 12195234"/>
              <a:gd name="connsiteY3" fmla="*/ 661902 h 6568926"/>
              <a:gd name="connsiteX4" fmla="*/ 10080538 w 12195234"/>
              <a:gd name="connsiteY4" fmla="*/ 6184878 h 6568926"/>
              <a:gd name="connsiteX5" fmla="*/ 9531898 w 12195234"/>
              <a:gd name="connsiteY5" fmla="*/ 6568926 h 6568926"/>
              <a:gd name="connsiteX6" fmla="*/ 1082842 w 12195234"/>
              <a:gd name="connsiteY6" fmla="*/ 6568926 h 6568926"/>
              <a:gd name="connsiteX7" fmla="*/ 717082 w 12195234"/>
              <a:gd name="connsiteY7" fmla="*/ 6276318 h 6568926"/>
              <a:gd name="connsiteX8" fmla="*/ 3850 w 12195234"/>
              <a:gd name="connsiteY8" fmla="*/ 424158 h 6568926"/>
              <a:gd name="connsiteX0" fmla="*/ 3850 w 12164048"/>
              <a:gd name="connsiteY0" fmla="*/ 402336 h 6547104"/>
              <a:gd name="connsiteX1" fmla="*/ 305602 w 12164048"/>
              <a:gd name="connsiteY1" fmla="*/ 0 h 6547104"/>
              <a:gd name="connsiteX2" fmla="*/ 11205250 w 12164048"/>
              <a:gd name="connsiteY2" fmla="*/ 9144 h 6547104"/>
              <a:gd name="connsiteX3" fmla="*/ 11561866 w 12164048"/>
              <a:gd name="connsiteY3" fmla="*/ 640080 h 6547104"/>
              <a:gd name="connsiteX4" fmla="*/ 10080538 w 12164048"/>
              <a:gd name="connsiteY4" fmla="*/ 6163056 h 6547104"/>
              <a:gd name="connsiteX5" fmla="*/ 9531898 w 12164048"/>
              <a:gd name="connsiteY5" fmla="*/ 6547104 h 6547104"/>
              <a:gd name="connsiteX6" fmla="*/ 1082842 w 12164048"/>
              <a:gd name="connsiteY6" fmla="*/ 6547104 h 6547104"/>
              <a:gd name="connsiteX7" fmla="*/ 717082 w 12164048"/>
              <a:gd name="connsiteY7" fmla="*/ 6254496 h 6547104"/>
              <a:gd name="connsiteX8" fmla="*/ 3850 w 12164048"/>
              <a:gd name="connsiteY8" fmla="*/ 402336 h 6547104"/>
              <a:gd name="connsiteX0" fmla="*/ 3850 w 11586416"/>
              <a:gd name="connsiteY0" fmla="*/ 402336 h 6547104"/>
              <a:gd name="connsiteX1" fmla="*/ 305602 w 11586416"/>
              <a:gd name="connsiteY1" fmla="*/ 0 h 6547104"/>
              <a:gd name="connsiteX2" fmla="*/ 11205250 w 11586416"/>
              <a:gd name="connsiteY2" fmla="*/ 9144 h 6547104"/>
              <a:gd name="connsiteX3" fmla="*/ 11561866 w 11586416"/>
              <a:gd name="connsiteY3" fmla="*/ 640080 h 6547104"/>
              <a:gd name="connsiteX4" fmla="*/ 10080538 w 11586416"/>
              <a:gd name="connsiteY4" fmla="*/ 6163056 h 6547104"/>
              <a:gd name="connsiteX5" fmla="*/ 9531898 w 11586416"/>
              <a:gd name="connsiteY5" fmla="*/ 6547104 h 6547104"/>
              <a:gd name="connsiteX6" fmla="*/ 1082842 w 11586416"/>
              <a:gd name="connsiteY6" fmla="*/ 6547104 h 6547104"/>
              <a:gd name="connsiteX7" fmla="*/ 717082 w 11586416"/>
              <a:gd name="connsiteY7" fmla="*/ 6254496 h 6547104"/>
              <a:gd name="connsiteX8" fmla="*/ 3850 w 11586416"/>
              <a:gd name="connsiteY8" fmla="*/ 402336 h 6547104"/>
              <a:gd name="connsiteX0" fmla="*/ 3850 w 11623432"/>
              <a:gd name="connsiteY0" fmla="*/ 402336 h 6547104"/>
              <a:gd name="connsiteX1" fmla="*/ 305602 w 11623432"/>
              <a:gd name="connsiteY1" fmla="*/ 0 h 6547104"/>
              <a:gd name="connsiteX2" fmla="*/ 11205250 w 11623432"/>
              <a:gd name="connsiteY2" fmla="*/ 9144 h 6547104"/>
              <a:gd name="connsiteX3" fmla="*/ 11561866 w 11623432"/>
              <a:gd name="connsiteY3" fmla="*/ 640080 h 6547104"/>
              <a:gd name="connsiteX4" fmla="*/ 10080538 w 11623432"/>
              <a:gd name="connsiteY4" fmla="*/ 6163056 h 6547104"/>
              <a:gd name="connsiteX5" fmla="*/ 9531898 w 11623432"/>
              <a:gd name="connsiteY5" fmla="*/ 6547104 h 6547104"/>
              <a:gd name="connsiteX6" fmla="*/ 1082842 w 11623432"/>
              <a:gd name="connsiteY6" fmla="*/ 6547104 h 6547104"/>
              <a:gd name="connsiteX7" fmla="*/ 717082 w 11623432"/>
              <a:gd name="connsiteY7" fmla="*/ 6254496 h 6547104"/>
              <a:gd name="connsiteX8" fmla="*/ 3850 w 11623432"/>
              <a:gd name="connsiteY8" fmla="*/ 402336 h 6547104"/>
              <a:gd name="connsiteX0" fmla="*/ 3850 w 11602359"/>
              <a:gd name="connsiteY0" fmla="*/ 402336 h 6547104"/>
              <a:gd name="connsiteX1" fmla="*/ 305602 w 11602359"/>
              <a:gd name="connsiteY1" fmla="*/ 0 h 6547104"/>
              <a:gd name="connsiteX2" fmla="*/ 11205250 w 11602359"/>
              <a:gd name="connsiteY2" fmla="*/ 9144 h 6547104"/>
              <a:gd name="connsiteX3" fmla="*/ 11561866 w 11602359"/>
              <a:gd name="connsiteY3" fmla="*/ 640080 h 6547104"/>
              <a:gd name="connsiteX4" fmla="*/ 10080538 w 11602359"/>
              <a:gd name="connsiteY4" fmla="*/ 6163056 h 6547104"/>
              <a:gd name="connsiteX5" fmla="*/ 9531898 w 11602359"/>
              <a:gd name="connsiteY5" fmla="*/ 6547104 h 6547104"/>
              <a:gd name="connsiteX6" fmla="*/ 1082842 w 11602359"/>
              <a:gd name="connsiteY6" fmla="*/ 6547104 h 6547104"/>
              <a:gd name="connsiteX7" fmla="*/ 717082 w 11602359"/>
              <a:gd name="connsiteY7" fmla="*/ 6254496 h 6547104"/>
              <a:gd name="connsiteX8" fmla="*/ 3850 w 11602359"/>
              <a:gd name="connsiteY8" fmla="*/ 402336 h 6547104"/>
              <a:gd name="connsiteX0" fmla="*/ 3850 w 11622574"/>
              <a:gd name="connsiteY0" fmla="*/ 402336 h 6547104"/>
              <a:gd name="connsiteX1" fmla="*/ 305602 w 11622574"/>
              <a:gd name="connsiteY1" fmla="*/ 0 h 6547104"/>
              <a:gd name="connsiteX2" fmla="*/ 11205250 w 11622574"/>
              <a:gd name="connsiteY2" fmla="*/ 9144 h 6547104"/>
              <a:gd name="connsiteX3" fmla="*/ 11561866 w 11622574"/>
              <a:gd name="connsiteY3" fmla="*/ 640080 h 6547104"/>
              <a:gd name="connsiteX4" fmla="*/ 10080538 w 11622574"/>
              <a:gd name="connsiteY4" fmla="*/ 6163056 h 6547104"/>
              <a:gd name="connsiteX5" fmla="*/ 9531898 w 11622574"/>
              <a:gd name="connsiteY5" fmla="*/ 6547104 h 6547104"/>
              <a:gd name="connsiteX6" fmla="*/ 1082842 w 11622574"/>
              <a:gd name="connsiteY6" fmla="*/ 6547104 h 6547104"/>
              <a:gd name="connsiteX7" fmla="*/ 717082 w 11622574"/>
              <a:gd name="connsiteY7" fmla="*/ 6254496 h 6547104"/>
              <a:gd name="connsiteX8" fmla="*/ 3850 w 11622574"/>
              <a:gd name="connsiteY8" fmla="*/ 402336 h 6547104"/>
              <a:gd name="connsiteX0" fmla="*/ 3850 w 11611712"/>
              <a:gd name="connsiteY0" fmla="*/ 402336 h 6547104"/>
              <a:gd name="connsiteX1" fmla="*/ 305602 w 11611712"/>
              <a:gd name="connsiteY1" fmla="*/ 0 h 6547104"/>
              <a:gd name="connsiteX2" fmla="*/ 11150386 w 11611712"/>
              <a:gd name="connsiteY2" fmla="*/ 9144 h 6547104"/>
              <a:gd name="connsiteX3" fmla="*/ 11561866 w 11611712"/>
              <a:gd name="connsiteY3" fmla="*/ 640080 h 6547104"/>
              <a:gd name="connsiteX4" fmla="*/ 10080538 w 11611712"/>
              <a:gd name="connsiteY4" fmla="*/ 6163056 h 6547104"/>
              <a:gd name="connsiteX5" fmla="*/ 9531898 w 11611712"/>
              <a:gd name="connsiteY5" fmla="*/ 6547104 h 6547104"/>
              <a:gd name="connsiteX6" fmla="*/ 1082842 w 11611712"/>
              <a:gd name="connsiteY6" fmla="*/ 6547104 h 6547104"/>
              <a:gd name="connsiteX7" fmla="*/ 717082 w 11611712"/>
              <a:gd name="connsiteY7" fmla="*/ 6254496 h 6547104"/>
              <a:gd name="connsiteX8" fmla="*/ 3850 w 11611712"/>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04"/>
              <a:gd name="connsiteX1" fmla="*/ 305602 w 11624577"/>
              <a:gd name="connsiteY1" fmla="*/ 0 h 6547104"/>
              <a:gd name="connsiteX2" fmla="*/ 11150386 w 11624577"/>
              <a:gd name="connsiteY2" fmla="*/ 9144 h 6547104"/>
              <a:gd name="connsiteX3" fmla="*/ 11561866 w 11624577"/>
              <a:gd name="connsiteY3" fmla="*/ 640080 h 6547104"/>
              <a:gd name="connsiteX4" fmla="*/ 10080538 w 11624577"/>
              <a:gd name="connsiteY4" fmla="*/ 6163056 h 6547104"/>
              <a:gd name="connsiteX5" fmla="*/ 9531898 w 11624577"/>
              <a:gd name="connsiteY5" fmla="*/ 6547104 h 6547104"/>
              <a:gd name="connsiteX6" fmla="*/ 1082842 w 11624577"/>
              <a:gd name="connsiteY6" fmla="*/ 6547104 h 6547104"/>
              <a:gd name="connsiteX7" fmla="*/ 717082 w 11624577"/>
              <a:gd name="connsiteY7" fmla="*/ 6254496 h 6547104"/>
              <a:gd name="connsiteX8" fmla="*/ 3850 w 11624577"/>
              <a:gd name="connsiteY8" fmla="*/ 402336 h 6547104"/>
              <a:gd name="connsiteX0" fmla="*/ 3850 w 11624577"/>
              <a:gd name="connsiteY0" fmla="*/ 402336 h 6547138"/>
              <a:gd name="connsiteX1" fmla="*/ 305602 w 11624577"/>
              <a:gd name="connsiteY1" fmla="*/ 0 h 6547138"/>
              <a:gd name="connsiteX2" fmla="*/ 11150386 w 11624577"/>
              <a:gd name="connsiteY2" fmla="*/ 9144 h 6547138"/>
              <a:gd name="connsiteX3" fmla="*/ 11561866 w 11624577"/>
              <a:gd name="connsiteY3" fmla="*/ 640080 h 6547138"/>
              <a:gd name="connsiteX4" fmla="*/ 10080538 w 11624577"/>
              <a:gd name="connsiteY4" fmla="*/ 6163056 h 6547138"/>
              <a:gd name="connsiteX5" fmla="*/ 9531898 w 11624577"/>
              <a:gd name="connsiteY5" fmla="*/ 6547104 h 6547138"/>
              <a:gd name="connsiteX6" fmla="*/ 1082842 w 11624577"/>
              <a:gd name="connsiteY6" fmla="*/ 6547104 h 6547138"/>
              <a:gd name="connsiteX7" fmla="*/ 717082 w 11624577"/>
              <a:gd name="connsiteY7" fmla="*/ 6254496 h 6547138"/>
              <a:gd name="connsiteX8" fmla="*/ 3850 w 11624577"/>
              <a:gd name="connsiteY8" fmla="*/ 402336 h 6547138"/>
              <a:gd name="connsiteX0" fmla="*/ 3850 w 11624577"/>
              <a:gd name="connsiteY0" fmla="*/ 402336 h 6547228"/>
              <a:gd name="connsiteX1" fmla="*/ 305602 w 11624577"/>
              <a:gd name="connsiteY1" fmla="*/ 0 h 6547228"/>
              <a:gd name="connsiteX2" fmla="*/ 11150386 w 11624577"/>
              <a:gd name="connsiteY2" fmla="*/ 9144 h 6547228"/>
              <a:gd name="connsiteX3" fmla="*/ 11561866 w 11624577"/>
              <a:gd name="connsiteY3" fmla="*/ 640080 h 6547228"/>
              <a:gd name="connsiteX4" fmla="*/ 10080538 w 11624577"/>
              <a:gd name="connsiteY4" fmla="*/ 6163056 h 6547228"/>
              <a:gd name="connsiteX5" fmla="*/ 9531898 w 11624577"/>
              <a:gd name="connsiteY5" fmla="*/ 6547104 h 6547228"/>
              <a:gd name="connsiteX6" fmla="*/ 1082842 w 11624577"/>
              <a:gd name="connsiteY6" fmla="*/ 6547104 h 6547228"/>
              <a:gd name="connsiteX7" fmla="*/ 717082 w 11624577"/>
              <a:gd name="connsiteY7" fmla="*/ 6254496 h 6547228"/>
              <a:gd name="connsiteX8" fmla="*/ 3850 w 11624577"/>
              <a:gd name="connsiteY8" fmla="*/ 402336 h 6547228"/>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82842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4577"/>
              <a:gd name="connsiteY0" fmla="*/ 402336 h 6547332"/>
              <a:gd name="connsiteX1" fmla="*/ 305602 w 11624577"/>
              <a:gd name="connsiteY1" fmla="*/ 0 h 6547332"/>
              <a:gd name="connsiteX2" fmla="*/ 11150386 w 11624577"/>
              <a:gd name="connsiteY2" fmla="*/ 9144 h 6547332"/>
              <a:gd name="connsiteX3" fmla="*/ 11561866 w 11624577"/>
              <a:gd name="connsiteY3" fmla="*/ 640080 h 6547332"/>
              <a:gd name="connsiteX4" fmla="*/ 10080538 w 11624577"/>
              <a:gd name="connsiteY4" fmla="*/ 6163056 h 6547332"/>
              <a:gd name="connsiteX5" fmla="*/ 9531898 w 11624577"/>
              <a:gd name="connsiteY5" fmla="*/ 6547104 h 6547332"/>
              <a:gd name="connsiteX6" fmla="*/ 1046266 w 11624577"/>
              <a:gd name="connsiteY6" fmla="*/ 6547104 h 6547332"/>
              <a:gd name="connsiteX7" fmla="*/ 698794 w 11624577"/>
              <a:gd name="connsiteY7" fmla="*/ 6281928 h 6547332"/>
              <a:gd name="connsiteX8" fmla="*/ 3850 w 11624577"/>
              <a:gd name="connsiteY8" fmla="*/ 402336 h 6547332"/>
              <a:gd name="connsiteX0" fmla="*/ 3850 w 11626721"/>
              <a:gd name="connsiteY0" fmla="*/ 414253 h 6559249"/>
              <a:gd name="connsiteX1" fmla="*/ 305602 w 11626721"/>
              <a:gd name="connsiteY1" fmla="*/ 11917 h 6559249"/>
              <a:gd name="connsiteX2" fmla="*/ 11159530 w 11626721"/>
              <a:gd name="connsiteY2" fmla="*/ 2773 h 6559249"/>
              <a:gd name="connsiteX3" fmla="*/ 11561866 w 11626721"/>
              <a:gd name="connsiteY3" fmla="*/ 651997 h 6559249"/>
              <a:gd name="connsiteX4" fmla="*/ 10080538 w 11626721"/>
              <a:gd name="connsiteY4" fmla="*/ 6174973 h 6559249"/>
              <a:gd name="connsiteX5" fmla="*/ 9531898 w 11626721"/>
              <a:gd name="connsiteY5" fmla="*/ 6559021 h 6559249"/>
              <a:gd name="connsiteX6" fmla="*/ 1046266 w 11626721"/>
              <a:gd name="connsiteY6" fmla="*/ 6559021 h 6559249"/>
              <a:gd name="connsiteX7" fmla="*/ 698794 w 11626721"/>
              <a:gd name="connsiteY7" fmla="*/ 6293845 h 6559249"/>
              <a:gd name="connsiteX8" fmla="*/ 3850 w 11626721"/>
              <a:gd name="connsiteY8" fmla="*/ 414253 h 6559249"/>
              <a:gd name="connsiteX0" fmla="*/ 3850 w 11614800"/>
              <a:gd name="connsiteY0" fmla="*/ 411516 h 6556512"/>
              <a:gd name="connsiteX1" fmla="*/ 305602 w 11614800"/>
              <a:gd name="connsiteY1" fmla="*/ 9180 h 6556512"/>
              <a:gd name="connsiteX2" fmla="*/ 11159530 w 11614800"/>
              <a:gd name="connsiteY2" fmla="*/ 36 h 6556512"/>
              <a:gd name="connsiteX3" fmla="*/ 11561866 w 11614800"/>
              <a:gd name="connsiteY3" fmla="*/ 649260 h 6556512"/>
              <a:gd name="connsiteX4" fmla="*/ 10080538 w 11614800"/>
              <a:gd name="connsiteY4" fmla="*/ 6172236 h 6556512"/>
              <a:gd name="connsiteX5" fmla="*/ 9531898 w 11614800"/>
              <a:gd name="connsiteY5" fmla="*/ 6556284 h 6556512"/>
              <a:gd name="connsiteX6" fmla="*/ 1046266 w 11614800"/>
              <a:gd name="connsiteY6" fmla="*/ 6556284 h 6556512"/>
              <a:gd name="connsiteX7" fmla="*/ 698794 w 11614800"/>
              <a:gd name="connsiteY7" fmla="*/ 6291108 h 6556512"/>
              <a:gd name="connsiteX8" fmla="*/ 3850 w 11614800"/>
              <a:gd name="connsiteY8" fmla="*/ 411516 h 6556512"/>
              <a:gd name="connsiteX0" fmla="*/ 3850 w 11603204"/>
              <a:gd name="connsiteY0" fmla="*/ 411997 h 6556993"/>
              <a:gd name="connsiteX1" fmla="*/ 305602 w 11603204"/>
              <a:gd name="connsiteY1" fmla="*/ 9661 h 6556993"/>
              <a:gd name="connsiteX2" fmla="*/ 11159530 w 11603204"/>
              <a:gd name="connsiteY2" fmla="*/ 517 h 6556993"/>
              <a:gd name="connsiteX3" fmla="*/ 11561866 w 11603204"/>
              <a:gd name="connsiteY3" fmla="*/ 649741 h 6556993"/>
              <a:gd name="connsiteX4" fmla="*/ 10080538 w 11603204"/>
              <a:gd name="connsiteY4" fmla="*/ 6172717 h 6556993"/>
              <a:gd name="connsiteX5" fmla="*/ 9531898 w 11603204"/>
              <a:gd name="connsiteY5" fmla="*/ 6556765 h 6556993"/>
              <a:gd name="connsiteX6" fmla="*/ 1046266 w 11603204"/>
              <a:gd name="connsiteY6" fmla="*/ 6556765 h 6556993"/>
              <a:gd name="connsiteX7" fmla="*/ 698794 w 11603204"/>
              <a:gd name="connsiteY7" fmla="*/ 6291589 h 6556993"/>
              <a:gd name="connsiteX8" fmla="*/ 3850 w 11603204"/>
              <a:gd name="connsiteY8" fmla="*/ 411997 h 6556993"/>
              <a:gd name="connsiteX0" fmla="*/ 3850 w 11603204"/>
              <a:gd name="connsiteY0" fmla="*/ 411959 h 6556955"/>
              <a:gd name="connsiteX1" fmla="*/ 305602 w 11603204"/>
              <a:gd name="connsiteY1" fmla="*/ 9623 h 6556955"/>
              <a:gd name="connsiteX2" fmla="*/ 11159530 w 11603204"/>
              <a:gd name="connsiteY2" fmla="*/ 479 h 6556955"/>
              <a:gd name="connsiteX3" fmla="*/ 11561866 w 11603204"/>
              <a:gd name="connsiteY3" fmla="*/ 649703 h 6556955"/>
              <a:gd name="connsiteX4" fmla="*/ 10080538 w 11603204"/>
              <a:gd name="connsiteY4" fmla="*/ 6172679 h 6556955"/>
              <a:gd name="connsiteX5" fmla="*/ 9531898 w 11603204"/>
              <a:gd name="connsiteY5" fmla="*/ 6556727 h 6556955"/>
              <a:gd name="connsiteX6" fmla="*/ 1046266 w 11603204"/>
              <a:gd name="connsiteY6" fmla="*/ 6556727 h 6556955"/>
              <a:gd name="connsiteX7" fmla="*/ 698794 w 11603204"/>
              <a:gd name="connsiteY7" fmla="*/ 6291551 h 6556955"/>
              <a:gd name="connsiteX8" fmla="*/ 3850 w 11603204"/>
              <a:gd name="connsiteY8" fmla="*/ 411959 h 6556955"/>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698794 w 11603204"/>
              <a:gd name="connsiteY7" fmla="*/ 6291551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618529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34654 w 11603204"/>
              <a:gd name="connsiteY7" fmla="*/ 6335855 h 6556727"/>
              <a:gd name="connsiteX8" fmla="*/ 3850 w 11603204"/>
              <a:gd name="connsiteY8" fmla="*/ 411959 h 6556727"/>
              <a:gd name="connsiteX0" fmla="*/ 3850 w 11603204"/>
              <a:gd name="connsiteY0" fmla="*/ 411959 h 6556727"/>
              <a:gd name="connsiteX1" fmla="*/ 305602 w 11603204"/>
              <a:gd name="connsiteY1" fmla="*/ 9623 h 6556727"/>
              <a:gd name="connsiteX2" fmla="*/ 11159530 w 11603204"/>
              <a:gd name="connsiteY2" fmla="*/ 479 h 6556727"/>
              <a:gd name="connsiteX3" fmla="*/ 11561866 w 11603204"/>
              <a:gd name="connsiteY3" fmla="*/ 649703 h 6556727"/>
              <a:gd name="connsiteX4" fmla="*/ 10080538 w 11603204"/>
              <a:gd name="connsiteY4" fmla="*/ 6172679 h 6556727"/>
              <a:gd name="connsiteX5" fmla="*/ 9531898 w 11603204"/>
              <a:gd name="connsiteY5" fmla="*/ 6556727 h 6556727"/>
              <a:gd name="connsiteX6" fmla="*/ 518421 w 11603204"/>
              <a:gd name="connsiteY6" fmla="*/ 6545651 h 6556727"/>
              <a:gd name="connsiteX7" fmla="*/ 225554 w 11603204"/>
              <a:gd name="connsiteY7" fmla="*/ 6247248 h 6556727"/>
              <a:gd name="connsiteX8" fmla="*/ 3850 w 11603204"/>
              <a:gd name="connsiteY8" fmla="*/ 411959 h 6556727"/>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0080538 w 11603204"/>
              <a:gd name="connsiteY4" fmla="*/ 6172679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603204"/>
              <a:gd name="connsiteY0" fmla="*/ 411959 h 6545763"/>
              <a:gd name="connsiteX1" fmla="*/ 305602 w 11603204"/>
              <a:gd name="connsiteY1" fmla="*/ 9623 h 6545763"/>
              <a:gd name="connsiteX2" fmla="*/ 11159530 w 11603204"/>
              <a:gd name="connsiteY2" fmla="*/ 479 h 6545763"/>
              <a:gd name="connsiteX3" fmla="*/ 11561866 w 11603204"/>
              <a:gd name="connsiteY3" fmla="*/ 649703 h 6545763"/>
              <a:gd name="connsiteX4" fmla="*/ 11027019 w 11603204"/>
              <a:gd name="connsiteY4" fmla="*/ 6205907 h 6545763"/>
              <a:gd name="connsiteX5" fmla="*/ 10633092 w 11603204"/>
              <a:gd name="connsiteY5" fmla="*/ 6545651 h 6545763"/>
              <a:gd name="connsiteX6" fmla="*/ 518421 w 11603204"/>
              <a:gd name="connsiteY6" fmla="*/ 6545651 h 6545763"/>
              <a:gd name="connsiteX7" fmla="*/ 225554 w 11603204"/>
              <a:gd name="connsiteY7" fmla="*/ 6247248 h 6545763"/>
              <a:gd name="connsiteX8" fmla="*/ 3850 w 11603204"/>
              <a:gd name="connsiteY8" fmla="*/ 411959 h 6545763"/>
              <a:gd name="connsiteX0" fmla="*/ 3850 w 11572027"/>
              <a:gd name="connsiteY0" fmla="*/ 411842 h 6545646"/>
              <a:gd name="connsiteX1" fmla="*/ 305602 w 11572027"/>
              <a:gd name="connsiteY1" fmla="*/ 9506 h 6545646"/>
              <a:gd name="connsiteX2" fmla="*/ 11159530 w 11572027"/>
              <a:gd name="connsiteY2" fmla="*/ 362 h 6545646"/>
              <a:gd name="connsiteX3" fmla="*/ 11561866 w 11572027"/>
              <a:gd name="connsiteY3" fmla="*/ 649586 h 6545646"/>
              <a:gd name="connsiteX4" fmla="*/ 11027019 w 11572027"/>
              <a:gd name="connsiteY4" fmla="*/ 6205790 h 6545646"/>
              <a:gd name="connsiteX5" fmla="*/ 10633092 w 11572027"/>
              <a:gd name="connsiteY5" fmla="*/ 6545534 h 6545646"/>
              <a:gd name="connsiteX6" fmla="*/ 518421 w 11572027"/>
              <a:gd name="connsiteY6" fmla="*/ 6545534 h 6545646"/>
              <a:gd name="connsiteX7" fmla="*/ 225554 w 11572027"/>
              <a:gd name="connsiteY7" fmla="*/ 6247131 h 6545646"/>
              <a:gd name="connsiteX8" fmla="*/ 3850 w 11572027"/>
              <a:gd name="connsiteY8" fmla="*/ 411842 h 6545646"/>
              <a:gd name="connsiteX0" fmla="*/ 3850 w 11573275"/>
              <a:gd name="connsiteY0" fmla="*/ 411841 h 6545645"/>
              <a:gd name="connsiteX1" fmla="*/ 305602 w 11573275"/>
              <a:gd name="connsiteY1" fmla="*/ 9505 h 6545645"/>
              <a:gd name="connsiteX2" fmla="*/ 11159530 w 11573275"/>
              <a:gd name="connsiteY2" fmla="*/ 361 h 6545645"/>
              <a:gd name="connsiteX3" fmla="*/ 11561866 w 11573275"/>
              <a:gd name="connsiteY3" fmla="*/ 649585 h 6545645"/>
              <a:gd name="connsiteX4" fmla="*/ 11027019 w 11573275"/>
              <a:gd name="connsiteY4" fmla="*/ 6205789 h 6545645"/>
              <a:gd name="connsiteX5" fmla="*/ 10633092 w 11573275"/>
              <a:gd name="connsiteY5" fmla="*/ 6545533 h 6545645"/>
              <a:gd name="connsiteX6" fmla="*/ 518421 w 11573275"/>
              <a:gd name="connsiteY6" fmla="*/ 6545533 h 6545645"/>
              <a:gd name="connsiteX7" fmla="*/ 225554 w 11573275"/>
              <a:gd name="connsiteY7" fmla="*/ 6247130 h 6545645"/>
              <a:gd name="connsiteX8" fmla="*/ 3850 w 11573275"/>
              <a:gd name="connsiteY8" fmla="*/ 411841 h 6545645"/>
              <a:gd name="connsiteX0" fmla="*/ 3850 w 11581684"/>
              <a:gd name="connsiteY0" fmla="*/ 411938 h 6545742"/>
              <a:gd name="connsiteX1" fmla="*/ 305602 w 11581684"/>
              <a:gd name="connsiteY1" fmla="*/ 9602 h 6545742"/>
              <a:gd name="connsiteX2" fmla="*/ 11159530 w 11581684"/>
              <a:gd name="connsiteY2" fmla="*/ 458 h 6545742"/>
              <a:gd name="connsiteX3" fmla="*/ 11570967 w 11581684"/>
              <a:gd name="connsiteY3" fmla="*/ 583226 h 6545742"/>
              <a:gd name="connsiteX4" fmla="*/ 11027019 w 11581684"/>
              <a:gd name="connsiteY4" fmla="*/ 6205886 h 6545742"/>
              <a:gd name="connsiteX5" fmla="*/ 10633092 w 11581684"/>
              <a:gd name="connsiteY5" fmla="*/ 6545630 h 6545742"/>
              <a:gd name="connsiteX6" fmla="*/ 518421 w 11581684"/>
              <a:gd name="connsiteY6" fmla="*/ 6545630 h 6545742"/>
              <a:gd name="connsiteX7" fmla="*/ 225554 w 11581684"/>
              <a:gd name="connsiteY7" fmla="*/ 6247227 h 6545742"/>
              <a:gd name="connsiteX8" fmla="*/ 3850 w 11581684"/>
              <a:gd name="connsiteY8" fmla="*/ 411938 h 654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81684" h="6545742">
                <a:moveTo>
                  <a:pt x="3850" y="411938"/>
                </a:moveTo>
                <a:cubicBezTo>
                  <a:pt x="-19010" y="229058"/>
                  <a:pt x="57190" y="11126"/>
                  <a:pt x="305602" y="9602"/>
                </a:cubicBezTo>
                <a:lnTo>
                  <a:pt x="11159530" y="458"/>
                </a:lnTo>
                <a:cubicBezTo>
                  <a:pt x="11545015" y="-11735"/>
                  <a:pt x="11612504" y="220321"/>
                  <a:pt x="11570967" y="583226"/>
                </a:cubicBezTo>
                <a:lnTo>
                  <a:pt x="11027019" y="6205886"/>
                </a:lnTo>
                <a:cubicBezTo>
                  <a:pt x="10944723" y="6443630"/>
                  <a:pt x="10907412" y="6545630"/>
                  <a:pt x="10633092" y="6545630"/>
                </a:cubicBezTo>
                <a:lnTo>
                  <a:pt x="518421" y="6545630"/>
                </a:lnTo>
                <a:cubicBezTo>
                  <a:pt x="323349" y="6548678"/>
                  <a:pt x="265178" y="6491067"/>
                  <a:pt x="225554" y="6247227"/>
                </a:cubicBezTo>
                <a:lnTo>
                  <a:pt x="3850" y="411938"/>
                </a:ln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bg2"/>
              </a:solidFill>
            </a:endParaRPr>
          </a:p>
        </p:txBody>
      </p:sp>
      <p:pic>
        <p:nvPicPr>
          <p:cNvPr id="19" name="Afbeelding 18">
            <a:extLst>
              <a:ext uri="{FF2B5EF4-FFF2-40B4-BE49-F238E27FC236}">
                <a16:creationId xmlns:a16="http://schemas.microsoft.com/office/drawing/2014/main" id="{047DCCC9-C61D-0245-69BF-9AD1D4626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6576" y="2825164"/>
            <a:ext cx="3740968" cy="1340607"/>
          </a:xfrm>
          <a:prstGeom prst="rect">
            <a:avLst/>
          </a:prstGeom>
        </p:spPr>
      </p:pic>
      <p:pic>
        <p:nvPicPr>
          <p:cNvPr id="21" name="Afbeelding 20">
            <a:extLst>
              <a:ext uri="{FF2B5EF4-FFF2-40B4-BE49-F238E27FC236}">
                <a16:creationId xmlns:a16="http://schemas.microsoft.com/office/drawing/2014/main" id="{ECD11D7B-449C-D9D0-94C9-7F79748D4C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6576" y="4631232"/>
            <a:ext cx="3740968" cy="1360352"/>
          </a:xfrm>
          <a:prstGeom prst="rect">
            <a:avLst/>
          </a:prstGeom>
        </p:spPr>
      </p:pic>
      <p:pic>
        <p:nvPicPr>
          <p:cNvPr id="23" name="Afbeelding 22">
            <a:extLst>
              <a:ext uri="{FF2B5EF4-FFF2-40B4-BE49-F238E27FC236}">
                <a16:creationId xmlns:a16="http://schemas.microsoft.com/office/drawing/2014/main" id="{A60A7007-8933-3D6D-D805-86E8C2D534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6622" y="1350189"/>
            <a:ext cx="2782010" cy="1338656"/>
          </a:xfrm>
          <a:prstGeom prst="rect">
            <a:avLst/>
          </a:prstGeom>
        </p:spPr>
      </p:pic>
      <p:cxnSp>
        <p:nvCxnSpPr>
          <p:cNvPr id="24" name="Straight Arrow Connector 8">
            <a:extLst>
              <a:ext uri="{FF2B5EF4-FFF2-40B4-BE49-F238E27FC236}">
                <a16:creationId xmlns:a16="http://schemas.microsoft.com/office/drawing/2014/main" id="{E8B79435-7779-6366-5239-BC3B56F8F84C}"/>
              </a:ext>
            </a:extLst>
          </p:cNvPr>
          <p:cNvCxnSpPr>
            <a:cxnSpLocks/>
          </p:cNvCxnSpPr>
          <p:nvPr/>
        </p:nvCxnSpPr>
        <p:spPr>
          <a:xfrm flipV="1">
            <a:off x="4667250" y="4749999"/>
            <a:ext cx="76200" cy="757812"/>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38" name="Tekstvak 37">
            <a:extLst>
              <a:ext uri="{FF2B5EF4-FFF2-40B4-BE49-F238E27FC236}">
                <a16:creationId xmlns:a16="http://schemas.microsoft.com/office/drawing/2014/main" id="{FFEB8FE4-591C-BFFD-8798-06E0FE29D72B}"/>
              </a:ext>
            </a:extLst>
          </p:cNvPr>
          <p:cNvSpPr txBox="1"/>
          <p:nvPr/>
        </p:nvSpPr>
        <p:spPr>
          <a:xfrm>
            <a:off x="5108973" y="1727129"/>
            <a:ext cx="1570705" cy="584775"/>
          </a:xfrm>
          <a:prstGeom prst="rect">
            <a:avLst/>
          </a:prstGeom>
          <a:noFill/>
        </p:spPr>
        <p:txBody>
          <a:bodyPr wrap="square">
            <a:spAutoFit/>
          </a:bodyPr>
          <a:lstStyle/>
          <a:p>
            <a:r>
              <a:rPr lang="nl-NL" sz="3200" dirty="0"/>
              <a:t>draaien</a:t>
            </a:r>
          </a:p>
        </p:txBody>
      </p:sp>
      <p:sp>
        <p:nvSpPr>
          <p:cNvPr id="42" name="Tekstvak 41">
            <a:extLst>
              <a:ext uri="{FF2B5EF4-FFF2-40B4-BE49-F238E27FC236}">
                <a16:creationId xmlns:a16="http://schemas.microsoft.com/office/drawing/2014/main" id="{9E119A46-D2F6-1A4A-DDBC-4F8DB15B9A47}"/>
              </a:ext>
            </a:extLst>
          </p:cNvPr>
          <p:cNvSpPr txBox="1"/>
          <p:nvPr/>
        </p:nvSpPr>
        <p:spPr>
          <a:xfrm>
            <a:off x="5108973" y="3136612"/>
            <a:ext cx="1570705" cy="584775"/>
          </a:xfrm>
          <a:prstGeom prst="rect">
            <a:avLst/>
          </a:prstGeom>
          <a:noFill/>
        </p:spPr>
        <p:txBody>
          <a:bodyPr wrap="square">
            <a:spAutoFit/>
          </a:bodyPr>
          <a:lstStyle/>
          <a:p>
            <a:r>
              <a:rPr lang="nl-NL" sz="3200" dirty="0"/>
              <a:t>draaien</a:t>
            </a:r>
          </a:p>
        </p:txBody>
      </p:sp>
      <p:sp>
        <p:nvSpPr>
          <p:cNvPr id="46" name="Tekstvak 45">
            <a:extLst>
              <a:ext uri="{FF2B5EF4-FFF2-40B4-BE49-F238E27FC236}">
                <a16:creationId xmlns:a16="http://schemas.microsoft.com/office/drawing/2014/main" id="{6CA608E2-0B00-0B7B-07AA-A28934B94177}"/>
              </a:ext>
            </a:extLst>
          </p:cNvPr>
          <p:cNvSpPr txBox="1"/>
          <p:nvPr/>
        </p:nvSpPr>
        <p:spPr>
          <a:xfrm>
            <a:off x="5108973" y="4749999"/>
            <a:ext cx="2313231" cy="1077218"/>
          </a:xfrm>
          <a:prstGeom prst="rect">
            <a:avLst/>
          </a:prstGeom>
          <a:noFill/>
        </p:spPr>
        <p:txBody>
          <a:bodyPr wrap="square">
            <a:spAutoFit/>
          </a:bodyPr>
          <a:lstStyle/>
          <a:p>
            <a:r>
              <a:rPr lang="nl-NL" sz="3200" dirty="0"/>
              <a:t>op en neer</a:t>
            </a:r>
          </a:p>
          <a:p>
            <a:r>
              <a:rPr lang="nl-NL" sz="3200" dirty="0"/>
              <a:t>bewegen</a:t>
            </a:r>
          </a:p>
        </p:txBody>
      </p:sp>
      <p:sp>
        <p:nvSpPr>
          <p:cNvPr id="8" name="Arc 7">
            <a:extLst>
              <a:ext uri="{FF2B5EF4-FFF2-40B4-BE49-F238E27FC236}">
                <a16:creationId xmlns:a16="http://schemas.microsoft.com/office/drawing/2014/main" id="{73FFA6C2-9C84-C704-2571-42BFC63985FF}"/>
              </a:ext>
            </a:extLst>
          </p:cNvPr>
          <p:cNvSpPr/>
          <p:nvPr/>
        </p:nvSpPr>
        <p:spPr>
          <a:xfrm rot="16200000">
            <a:off x="4402747" y="3145424"/>
            <a:ext cx="292476" cy="581025"/>
          </a:xfrm>
          <a:prstGeom prst="arc">
            <a:avLst>
              <a:gd name="adj1" fmla="val 1740564"/>
              <a:gd name="adj2" fmla="val 20280933"/>
            </a:avLst>
          </a:prstGeom>
          <a:ln w="38100">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2" name="Arc 11">
            <a:extLst>
              <a:ext uri="{FF2B5EF4-FFF2-40B4-BE49-F238E27FC236}">
                <a16:creationId xmlns:a16="http://schemas.microsoft.com/office/drawing/2014/main" id="{416FB1C8-DBE1-86B6-CFF9-DAD621618E4E}"/>
              </a:ext>
            </a:extLst>
          </p:cNvPr>
          <p:cNvSpPr/>
          <p:nvPr/>
        </p:nvSpPr>
        <p:spPr>
          <a:xfrm rot="16200000">
            <a:off x="4299237" y="1025980"/>
            <a:ext cx="292476" cy="581025"/>
          </a:xfrm>
          <a:prstGeom prst="arc">
            <a:avLst>
              <a:gd name="adj1" fmla="val 1740564"/>
              <a:gd name="adj2" fmla="val 20280933"/>
            </a:avLst>
          </a:prstGeom>
          <a:ln w="38100">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3580225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2EC9A-6752-8969-D792-8B1C0C60A1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8D3F6-1A76-6224-1B4E-5DA917136409}"/>
              </a:ext>
            </a:extLst>
          </p:cNvPr>
          <p:cNvSpPr>
            <a:spLocks noGrp="1"/>
          </p:cNvSpPr>
          <p:nvPr>
            <p:ph type="title"/>
          </p:nvPr>
        </p:nvSpPr>
        <p:spPr/>
        <p:txBody>
          <a:bodyPr>
            <a:normAutofit fontScale="90000"/>
          </a:bodyPr>
          <a:lstStyle/>
          <a:p>
            <a:r>
              <a:rPr lang="en-GB" dirty="0"/>
              <a:t>5. </a:t>
            </a:r>
            <a:r>
              <a:rPr lang="en-GB" dirty="0" err="1"/>
              <a:t>tentoonstellen</a:t>
            </a:r>
            <a:endParaRPr lang="nl-NL" dirty="0"/>
          </a:p>
        </p:txBody>
      </p:sp>
      <p:pic>
        <p:nvPicPr>
          <p:cNvPr id="4" name="Content Placeholder 3">
            <a:extLst>
              <a:ext uri="{FF2B5EF4-FFF2-40B4-BE49-F238E27FC236}">
                <a16:creationId xmlns:a16="http://schemas.microsoft.com/office/drawing/2014/main" id="{81F07E9F-01AA-66BC-20EE-51943274DA2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33598" y="960139"/>
            <a:ext cx="2921929" cy="2955370"/>
          </a:xfrm>
          <a:ln w="57150">
            <a:solidFill>
              <a:schemeClr val="bg2"/>
            </a:solidFill>
          </a:ln>
        </p:spPr>
      </p:pic>
      <p:sp>
        <p:nvSpPr>
          <p:cNvPr id="5" name="Slide Number Placeholder 4">
            <a:extLst>
              <a:ext uri="{FF2B5EF4-FFF2-40B4-BE49-F238E27FC236}">
                <a16:creationId xmlns:a16="http://schemas.microsoft.com/office/drawing/2014/main" id="{D34B61C9-C087-D20A-BB67-72C9B118D3B9}"/>
              </a:ext>
            </a:extLst>
          </p:cNvPr>
          <p:cNvSpPr>
            <a:spLocks noGrp="1"/>
          </p:cNvSpPr>
          <p:nvPr>
            <p:ph type="sldNum" sz="quarter" idx="12"/>
          </p:nvPr>
        </p:nvSpPr>
        <p:spPr/>
        <p:txBody>
          <a:bodyPr/>
          <a:lstStyle/>
          <a:p>
            <a:fld id="{0FEE96EB-7838-4049-BD21-F85F16568D66}" type="slidenum">
              <a:rPr lang="nl-NL" smtClean="0"/>
              <a:t>11</a:t>
            </a:fld>
            <a:endParaRPr lang="nl-NL"/>
          </a:p>
        </p:txBody>
      </p:sp>
      <p:sp>
        <p:nvSpPr>
          <p:cNvPr id="11" name="Footer Placeholder 4">
            <a:extLst>
              <a:ext uri="{FF2B5EF4-FFF2-40B4-BE49-F238E27FC236}">
                <a16:creationId xmlns:a16="http://schemas.microsoft.com/office/drawing/2014/main" id="{1DAFD71A-EDDF-119D-C61C-8155651F94EA}"/>
              </a:ext>
            </a:extLst>
          </p:cNvPr>
          <p:cNvSpPr>
            <a:spLocks noGrp="1"/>
          </p:cNvSpPr>
          <p:nvPr>
            <p:ph type="ftr" sz="quarter" idx="3"/>
          </p:nvPr>
        </p:nvSpPr>
        <p:spPr>
          <a:prstGeom prst="rect">
            <a:avLst/>
          </a:prstGeo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pic>
        <p:nvPicPr>
          <p:cNvPr id="7" name="Picture 6">
            <a:extLst>
              <a:ext uri="{FF2B5EF4-FFF2-40B4-BE49-F238E27FC236}">
                <a16:creationId xmlns:a16="http://schemas.microsoft.com/office/drawing/2014/main" id="{28739A93-69BE-2693-01E5-B64C2B20F64A}"/>
              </a:ext>
            </a:extLst>
          </p:cNvPr>
          <p:cNvPicPr>
            <a:picLocks noChangeAspect="1"/>
          </p:cNvPicPr>
          <p:nvPr/>
        </p:nvPicPr>
        <p:blipFill>
          <a:blip r:embed="rId4">
            <a:extLst>
              <a:ext uri="{28A0092B-C50C-407E-A947-70E740481C1C}">
                <a14:useLocalDpi xmlns:a14="http://schemas.microsoft.com/office/drawing/2010/main" val="0"/>
              </a:ext>
            </a:extLst>
          </a:blip>
          <a:srcRect t="6548" b="6548"/>
          <a:stretch/>
        </p:blipFill>
        <p:spPr>
          <a:xfrm>
            <a:off x="3563305" y="960138"/>
            <a:ext cx="4531073" cy="2955370"/>
          </a:xfrm>
          <a:prstGeom prst="rect">
            <a:avLst/>
          </a:prstGeom>
          <a:ln w="57150">
            <a:solidFill>
              <a:schemeClr val="bg2"/>
            </a:solidFill>
          </a:ln>
        </p:spPr>
      </p:pic>
      <p:pic>
        <p:nvPicPr>
          <p:cNvPr id="10" name="Picture 9">
            <a:extLst>
              <a:ext uri="{FF2B5EF4-FFF2-40B4-BE49-F238E27FC236}">
                <a16:creationId xmlns:a16="http://schemas.microsoft.com/office/drawing/2014/main" id="{0605798E-17C8-BB38-9744-A8C0F62B6C0B}"/>
              </a:ext>
            </a:extLst>
          </p:cNvPr>
          <p:cNvPicPr>
            <a:picLocks noChangeAspect="1"/>
          </p:cNvPicPr>
          <p:nvPr/>
        </p:nvPicPr>
        <p:blipFill>
          <a:blip r:embed="rId5">
            <a:extLst>
              <a:ext uri="{28A0092B-C50C-407E-A947-70E740481C1C}">
                <a14:useLocalDpi xmlns:a14="http://schemas.microsoft.com/office/drawing/2010/main" val="0"/>
              </a:ext>
            </a:extLst>
          </a:blip>
          <a:srcRect t="3584" b="3584"/>
          <a:stretch/>
        </p:blipFill>
        <p:spPr>
          <a:xfrm>
            <a:off x="333598" y="4180600"/>
            <a:ext cx="3745524" cy="2158186"/>
          </a:xfrm>
          <a:prstGeom prst="rect">
            <a:avLst/>
          </a:prstGeom>
          <a:ln w="57150">
            <a:solidFill>
              <a:schemeClr val="bg2"/>
            </a:solidFill>
          </a:ln>
        </p:spPr>
      </p:pic>
      <p:pic>
        <p:nvPicPr>
          <p:cNvPr id="13" name="Picture 12">
            <a:extLst>
              <a:ext uri="{FF2B5EF4-FFF2-40B4-BE49-F238E27FC236}">
                <a16:creationId xmlns:a16="http://schemas.microsoft.com/office/drawing/2014/main" id="{657E9775-2A81-634D-C0CD-D4B9F1CB3AF7}"/>
              </a:ext>
            </a:extLst>
          </p:cNvPr>
          <p:cNvPicPr>
            <a:picLocks noChangeAspect="1"/>
          </p:cNvPicPr>
          <p:nvPr/>
        </p:nvPicPr>
        <p:blipFill>
          <a:blip r:embed="rId6">
            <a:extLst>
              <a:ext uri="{28A0092B-C50C-407E-A947-70E740481C1C}">
                <a14:useLocalDpi xmlns:a14="http://schemas.microsoft.com/office/drawing/2010/main" val="0"/>
              </a:ext>
            </a:extLst>
          </a:blip>
          <a:srcRect t="9009" b="9009"/>
          <a:stretch/>
        </p:blipFill>
        <p:spPr>
          <a:xfrm>
            <a:off x="4372300" y="4180599"/>
            <a:ext cx="3745524" cy="2158186"/>
          </a:xfrm>
          <a:prstGeom prst="rect">
            <a:avLst/>
          </a:prstGeom>
          <a:ln w="57150">
            <a:solidFill>
              <a:schemeClr val="bg2"/>
            </a:solidFill>
          </a:ln>
        </p:spPr>
      </p:pic>
      <p:pic>
        <p:nvPicPr>
          <p:cNvPr id="6" name="Picture 23">
            <a:extLst>
              <a:ext uri="{FF2B5EF4-FFF2-40B4-BE49-F238E27FC236}">
                <a16:creationId xmlns:a16="http://schemas.microsoft.com/office/drawing/2014/main" id="{E7208ED4-A6AB-35F7-CA62-E5E0A53BFB9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02156" y="375837"/>
            <a:ext cx="3210792" cy="5238662"/>
          </a:xfrm>
          <a:prstGeom prst="rect">
            <a:avLst/>
          </a:prstGeom>
        </p:spPr>
      </p:pic>
      <p:sp>
        <p:nvSpPr>
          <p:cNvPr id="9" name="Tekstballon: rechthoek met afgeronde hoeken 4">
            <a:extLst>
              <a:ext uri="{FF2B5EF4-FFF2-40B4-BE49-F238E27FC236}">
                <a16:creationId xmlns:a16="http://schemas.microsoft.com/office/drawing/2014/main" id="{E9DC1BDA-A15E-4C15-B994-122BCE47F8BC}"/>
              </a:ext>
            </a:extLst>
          </p:cNvPr>
          <p:cNvSpPr/>
          <p:nvPr/>
        </p:nvSpPr>
        <p:spPr>
          <a:xfrm>
            <a:off x="9386559" y="4924088"/>
            <a:ext cx="2681483" cy="1832385"/>
          </a:xfrm>
          <a:prstGeom prst="wedgeRoundRectCallout">
            <a:avLst>
              <a:gd name="adj1" fmla="val -14336"/>
              <a:gd name="adj2" fmla="val -98632"/>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6">
            <a:extLst>
              <a:ext uri="{FF2B5EF4-FFF2-40B4-BE49-F238E27FC236}">
                <a16:creationId xmlns:a16="http://schemas.microsoft.com/office/drawing/2014/main" id="{A93B5A37-F40F-B776-DD07-37C926C79031}"/>
              </a:ext>
            </a:extLst>
          </p:cNvPr>
          <p:cNvSpPr txBox="1"/>
          <p:nvPr/>
        </p:nvSpPr>
        <p:spPr>
          <a:xfrm>
            <a:off x="9386559" y="4968167"/>
            <a:ext cx="2608289" cy="1754326"/>
          </a:xfrm>
          <a:prstGeom prst="rect">
            <a:avLst/>
          </a:prstGeom>
          <a:noFill/>
        </p:spPr>
        <p:txBody>
          <a:bodyPr wrap="square" rtlCol="0">
            <a:spAutoFit/>
          </a:bodyPr>
          <a:lstStyle/>
          <a:p>
            <a:pPr algn="ctr"/>
            <a:r>
              <a:rPr lang="nl-NL" sz="3600" dirty="0"/>
              <a:t>geef ander tweetal een tip en top</a:t>
            </a:r>
          </a:p>
        </p:txBody>
      </p:sp>
    </p:spTree>
    <p:extLst>
      <p:ext uri="{BB962C8B-B14F-4D97-AF65-F5344CB8AC3E}">
        <p14:creationId xmlns:p14="http://schemas.microsoft.com/office/powerpoint/2010/main" val="2718612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4A65-6E9F-A81B-D81A-A6CF43E25725}"/>
              </a:ext>
            </a:extLst>
          </p:cNvPr>
          <p:cNvSpPr>
            <a:spLocks noGrp="1"/>
          </p:cNvSpPr>
          <p:nvPr>
            <p:ph type="title"/>
          </p:nvPr>
        </p:nvSpPr>
        <p:spPr/>
        <p:txBody>
          <a:bodyPr>
            <a:normAutofit fontScale="90000"/>
          </a:bodyPr>
          <a:lstStyle/>
          <a:p>
            <a:r>
              <a:rPr lang="nl-NL" dirty="0"/>
              <a:t>6. Terugblikken</a:t>
            </a:r>
          </a:p>
        </p:txBody>
      </p:sp>
      <p:sp>
        <p:nvSpPr>
          <p:cNvPr id="5" name="Slide Number Placeholder 4">
            <a:extLst>
              <a:ext uri="{FF2B5EF4-FFF2-40B4-BE49-F238E27FC236}">
                <a16:creationId xmlns:a16="http://schemas.microsoft.com/office/drawing/2014/main" id="{DE643458-1C6F-A2B8-5AA5-A930A10DC9FD}"/>
              </a:ext>
            </a:extLst>
          </p:cNvPr>
          <p:cNvSpPr>
            <a:spLocks noGrp="1"/>
          </p:cNvSpPr>
          <p:nvPr>
            <p:ph type="sldNum" sz="quarter" idx="12"/>
          </p:nvPr>
        </p:nvSpPr>
        <p:spPr/>
        <p:txBody>
          <a:bodyPr/>
          <a:lstStyle/>
          <a:p>
            <a:fld id="{0FEE96EB-7838-4049-BD21-F85F16568D66}" type="slidenum">
              <a:rPr lang="nl-NL" smtClean="0"/>
              <a:t>12</a:t>
            </a:fld>
            <a:endParaRPr lang="nl-NL"/>
          </a:p>
        </p:txBody>
      </p:sp>
      <p:sp>
        <p:nvSpPr>
          <p:cNvPr id="3" name="Footer Placeholder 4">
            <a:extLst>
              <a:ext uri="{FF2B5EF4-FFF2-40B4-BE49-F238E27FC236}">
                <a16:creationId xmlns:a16="http://schemas.microsoft.com/office/drawing/2014/main" id="{BC88EF8D-004D-47AF-4140-0AA9FFD13A25}"/>
              </a:ext>
            </a:extLst>
          </p:cNvPr>
          <p:cNvSpPr>
            <a:spLocks noGrp="1"/>
          </p:cNvSpPr>
          <p:nvPr>
            <p:ph type="ftr" sz="quarter" idx="3"/>
          </p:nvPr>
        </p:nvSpPr>
        <p:spPr>
          <a:xfrm>
            <a:off x="2603802" y="6509575"/>
            <a:ext cx="6886288" cy="204376"/>
          </a:xfrm>
        </p:spPr>
        <p:txBody>
          <a:bodyPr vert="horz" lIns="91440" tIns="45720" rIns="91440" bIns="45720" rtlCol="0" anchor="ctr"/>
          <a:lstStyle>
            <a:lvl1pPr algn="ctr">
              <a:defRPr sz="1600">
                <a:solidFill>
                  <a:schemeClr val="bg2"/>
                </a:solidFill>
                <a:latin typeface="Komika Text Kaps" panose="02000000000000000000" pitchFamily="2" charset="0"/>
              </a:defRPr>
            </a:lvl1pPr>
          </a:lstStyle>
          <a:p>
            <a:r>
              <a:rPr lang="nl-NL" dirty="0" err="1"/>
              <a:t>Ontwerpbox</a:t>
            </a:r>
            <a:r>
              <a:rPr lang="nl-NL" dirty="0"/>
              <a:t> toneel © www.ontwerpenindeklas.nl</a:t>
            </a:r>
          </a:p>
        </p:txBody>
      </p:sp>
      <p:sp>
        <p:nvSpPr>
          <p:cNvPr id="8" name="Content Placeholder 2">
            <a:extLst>
              <a:ext uri="{FF2B5EF4-FFF2-40B4-BE49-F238E27FC236}">
                <a16:creationId xmlns:a16="http://schemas.microsoft.com/office/drawing/2014/main" id="{462B7215-BD6C-F58B-8351-5AD2E0819470}"/>
              </a:ext>
            </a:extLst>
          </p:cNvPr>
          <p:cNvSpPr txBox="1">
            <a:spLocks/>
          </p:cNvSpPr>
          <p:nvPr/>
        </p:nvSpPr>
        <p:spPr>
          <a:xfrm>
            <a:off x="838200" y="1225296"/>
            <a:ext cx="10363200" cy="49516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6263" indent="-576263">
              <a:lnSpc>
                <a:spcPts val="5000"/>
              </a:lnSpc>
              <a:spcAft>
                <a:spcPts val="1200"/>
              </a:spcAft>
              <a:buClr>
                <a:schemeClr val="accent1"/>
              </a:buClr>
              <a:buSzPct val="115000"/>
              <a:buFont typeface="+mj-lt"/>
              <a:buAutoNum type="arabicPeriod"/>
              <a:tabLst>
                <a:tab pos="630238" algn="l"/>
              </a:tabLst>
            </a:pPr>
            <a:r>
              <a:rPr lang="nl-NL" sz="3600" b="1" dirty="0">
                <a:solidFill>
                  <a:schemeClr val="tx2"/>
                </a:solidFill>
              </a:rPr>
              <a:t>Ik ontdek innovaties in de bouw en bij het theater</a:t>
            </a:r>
          </a:p>
          <a:p>
            <a:pPr marL="576263" indent="-576263">
              <a:lnSpc>
                <a:spcPts val="5000"/>
              </a:lnSpc>
              <a:spcAft>
                <a:spcPts val="1200"/>
              </a:spcAft>
              <a:buClr>
                <a:schemeClr val="accent1"/>
              </a:buClr>
              <a:buSzPct val="115000"/>
              <a:buFont typeface="+mj-lt"/>
              <a:buAutoNum type="arabicPeriod"/>
              <a:tabLst>
                <a:tab pos="630238" algn="l"/>
              </a:tabLst>
            </a:pPr>
            <a:r>
              <a:rPr lang="nl-NL" sz="3600" b="1" dirty="0">
                <a:solidFill>
                  <a:schemeClr val="tx2"/>
                </a:solidFill>
              </a:rPr>
              <a:t>Ik verzin een innovatieve binnenkant / buitenkant voor een nieuw theater</a:t>
            </a:r>
          </a:p>
          <a:p>
            <a:pPr marL="576263" indent="-576263">
              <a:lnSpc>
                <a:spcPts val="5000"/>
              </a:lnSpc>
              <a:spcAft>
                <a:spcPts val="1200"/>
              </a:spcAft>
              <a:buClr>
                <a:schemeClr val="accent1"/>
              </a:buClr>
              <a:buSzPct val="115000"/>
              <a:buFont typeface="+mj-lt"/>
              <a:buAutoNum type="arabicPeriod"/>
            </a:pPr>
            <a:r>
              <a:rPr lang="nl-NL" sz="3600" b="1" dirty="0">
                <a:solidFill>
                  <a:schemeClr val="tx2"/>
                </a:solidFill>
              </a:rPr>
              <a:t>Ik kan bewegende onderdelen of stevige constructies bouwen</a:t>
            </a:r>
            <a:endParaRPr lang="nl-NL" sz="3600" dirty="0"/>
          </a:p>
        </p:txBody>
      </p:sp>
    </p:spTree>
    <p:extLst>
      <p:ext uri="{BB962C8B-B14F-4D97-AF65-F5344CB8AC3E}">
        <p14:creationId xmlns:p14="http://schemas.microsoft.com/office/powerpoint/2010/main" val="181833658"/>
      </p:ext>
    </p:extLst>
  </p:cSld>
  <p:clrMapOvr>
    <a:masterClrMapping/>
  </p:clrMapOvr>
</p:sld>
</file>

<file path=ppt/theme/theme1.xml><?xml version="1.0" encoding="utf-8"?>
<a:theme xmlns:a="http://schemas.openxmlformats.org/drawingml/2006/main" name="Office Theme">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ntwerpbox">
      <a:dk1>
        <a:sysClr val="windowText" lastClr="000000"/>
      </a:dk1>
      <a:lt1>
        <a:sysClr val="window" lastClr="FFFFFF"/>
      </a:lt1>
      <a:dk2>
        <a:srgbClr val="16ACE3"/>
      </a:dk2>
      <a:lt2>
        <a:srgbClr val="FFFFFF"/>
      </a:lt2>
      <a:accent1>
        <a:srgbClr val="EC008C"/>
      </a:accent1>
      <a:accent2>
        <a:srgbClr val="16ACE3"/>
      </a:accent2>
      <a:accent3>
        <a:srgbClr val="F7941E"/>
      </a:accent3>
      <a:accent4>
        <a:srgbClr val="00AAAD"/>
      </a:accent4>
      <a:accent5>
        <a:srgbClr val="FFC000"/>
      </a:accent5>
      <a:accent6>
        <a:srgbClr val="92278F"/>
      </a:accent6>
      <a:hlink>
        <a:srgbClr val="EC008C"/>
      </a:hlink>
      <a:folHlink>
        <a:srgbClr val="16ACE3"/>
      </a:folHlink>
    </a:clrScheme>
    <a:fontScheme name="Komika set">
      <a:majorFont>
        <a:latin typeface="Komika Title - Axis"/>
        <a:ea typeface=""/>
        <a:cs typeface=""/>
      </a:majorFont>
      <a:minorFont>
        <a:latin typeface="Komika Text Kap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23244</TotalTime>
  <Words>2011</Words>
  <Application>Microsoft Office PowerPoint</Application>
  <PresentationFormat>Widescreen</PresentationFormat>
  <Paragraphs>184</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Aptos</vt:lpstr>
      <vt:lpstr>Arial</vt:lpstr>
      <vt:lpstr>Calibri</vt:lpstr>
      <vt:lpstr>graphik</vt:lpstr>
      <vt:lpstr>Komika Text Kaps</vt:lpstr>
      <vt:lpstr>Komika Title - Axis</vt:lpstr>
      <vt:lpstr>Office Theme</vt:lpstr>
      <vt:lpstr>1_Office Theme</vt:lpstr>
      <vt:lpstr>Ontwerpbox TONEEL</vt:lpstr>
      <vt:lpstr>Dit gaan we doen</vt:lpstr>
      <vt:lpstr>Doel van de les</vt:lpstr>
      <vt:lpstr>1. lezen</vt:lpstr>
      <vt:lpstr>1. lezen</vt:lpstr>
      <vt:lpstr>1. lezen</vt:lpstr>
      <vt:lpstr>2. Expert worden</vt:lpstr>
      <vt:lpstr>3. ontwerpen</vt:lpstr>
      <vt:lpstr>4. maken</vt:lpstr>
      <vt:lpstr>4. maken</vt:lpstr>
      <vt:lpstr>5. tentoonstellen</vt:lpstr>
      <vt:lpstr>6. Terugblikken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Joke Visschedijk</dc:creator>
  <cp:lastModifiedBy>Joke Visschedijk</cp:lastModifiedBy>
  <cp:revision>127</cp:revision>
  <dcterms:created xsi:type="dcterms:W3CDTF">2022-11-03T14:23:04Z</dcterms:created>
  <dcterms:modified xsi:type="dcterms:W3CDTF">2026-08-21T06:17:49Z</dcterms:modified>
</cp:coreProperties>
</file>